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8" r:id="rId6"/>
    <p:sldId id="259" r:id="rId7"/>
    <p:sldId id="278" r:id="rId8"/>
    <p:sldId id="273" r:id="rId9"/>
    <p:sldId id="260" r:id="rId10"/>
    <p:sldId id="274" r:id="rId11"/>
    <p:sldId id="261" r:id="rId12"/>
    <p:sldId id="281" r:id="rId13"/>
    <p:sldId id="263" r:id="rId14"/>
    <p:sldId id="282" r:id="rId15"/>
    <p:sldId id="284" r:id="rId16"/>
    <p:sldId id="277" r:id="rId17"/>
    <p:sldId id="276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6" autoAdjust="0"/>
    <p:restoredTop sz="94660"/>
  </p:normalViewPr>
  <p:slideViewPr>
    <p:cSldViewPr>
      <p:cViewPr varScale="1">
        <p:scale>
          <a:sx n="114" d="100"/>
          <a:sy n="114" d="100"/>
        </p:scale>
        <p:origin x="221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Boughanem" userId="f12fd18e-2eb8-4682-ab60-32afc0961c93" providerId="ADAL" clId="{A1825520-7B7F-4C52-9BB7-30B2AAED29EB}"/>
    <pc:docChg chg="undo custSel addSld modSld">
      <pc:chgData name="Sharon Boughanem" userId="f12fd18e-2eb8-4682-ab60-32afc0961c93" providerId="ADAL" clId="{A1825520-7B7F-4C52-9BB7-30B2AAED29EB}" dt="2022-10-06T14:26:07.912" v="86" actId="6549"/>
      <pc:docMkLst>
        <pc:docMk/>
      </pc:docMkLst>
      <pc:sldChg chg="addSp delSp modSp add">
        <pc:chgData name="Sharon Boughanem" userId="f12fd18e-2eb8-4682-ab60-32afc0961c93" providerId="ADAL" clId="{A1825520-7B7F-4C52-9BB7-30B2AAED29EB}" dt="2022-10-06T14:20:37.601" v="6" actId="255"/>
        <pc:sldMkLst>
          <pc:docMk/>
          <pc:sldMk cId="1447061672" sldId="289"/>
        </pc:sldMkLst>
        <pc:spChg chg="del">
          <ac:chgData name="Sharon Boughanem" userId="f12fd18e-2eb8-4682-ab60-32afc0961c93" providerId="ADAL" clId="{A1825520-7B7F-4C52-9BB7-30B2AAED29EB}" dt="2022-10-06T14:20:08.922" v="1"/>
          <ac:spMkLst>
            <pc:docMk/>
            <pc:sldMk cId="1447061672" sldId="289"/>
            <ac:spMk id="2" creationId="{7BABE644-D813-4CEC-AADA-673F4002A6E4}"/>
          </ac:spMkLst>
        </pc:spChg>
        <pc:spChg chg="del">
          <ac:chgData name="Sharon Boughanem" userId="f12fd18e-2eb8-4682-ab60-32afc0961c93" providerId="ADAL" clId="{A1825520-7B7F-4C52-9BB7-30B2AAED29EB}" dt="2022-10-06T14:20:08.922" v="1"/>
          <ac:spMkLst>
            <pc:docMk/>
            <pc:sldMk cId="1447061672" sldId="289"/>
            <ac:spMk id="3" creationId="{1889640B-C236-4CF8-974D-564F06430CE7}"/>
          </ac:spMkLst>
        </pc:spChg>
        <pc:spChg chg="del">
          <ac:chgData name="Sharon Boughanem" userId="f12fd18e-2eb8-4682-ab60-32afc0961c93" providerId="ADAL" clId="{A1825520-7B7F-4C52-9BB7-30B2AAED29EB}" dt="2022-10-06T14:20:08.922" v="1"/>
          <ac:spMkLst>
            <pc:docMk/>
            <pc:sldMk cId="1447061672" sldId="289"/>
            <ac:spMk id="4" creationId="{88FFD85C-75B0-4D20-8E82-21D5718765BD}"/>
          </ac:spMkLst>
        </pc:spChg>
        <pc:spChg chg="add del mod">
          <ac:chgData name="Sharon Boughanem" userId="f12fd18e-2eb8-4682-ab60-32afc0961c93" providerId="ADAL" clId="{A1825520-7B7F-4C52-9BB7-30B2AAED29EB}" dt="2022-10-06T14:20:10.753" v="2"/>
          <ac:spMkLst>
            <pc:docMk/>
            <pc:sldMk cId="1447061672" sldId="289"/>
            <ac:spMk id="5" creationId="{B5E5D7BE-9B03-455B-8DFA-8201F24DE53F}"/>
          </ac:spMkLst>
        </pc:spChg>
        <pc:spChg chg="add del mod">
          <ac:chgData name="Sharon Boughanem" userId="f12fd18e-2eb8-4682-ab60-32afc0961c93" providerId="ADAL" clId="{A1825520-7B7F-4C52-9BB7-30B2AAED29EB}" dt="2022-10-06T14:20:10.753" v="2"/>
          <ac:spMkLst>
            <pc:docMk/>
            <pc:sldMk cId="1447061672" sldId="289"/>
            <ac:spMk id="6" creationId="{2B6B17B6-266B-4BDD-9374-F569960836A4}"/>
          </ac:spMkLst>
        </pc:spChg>
        <pc:spChg chg="add mod">
          <ac:chgData name="Sharon Boughanem" userId="f12fd18e-2eb8-4682-ab60-32afc0961c93" providerId="ADAL" clId="{A1825520-7B7F-4C52-9BB7-30B2AAED29EB}" dt="2022-10-06T14:20:37.601" v="6" actId="255"/>
          <ac:spMkLst>
            <pc:docMk/>
            <pc:sldMk cId="1447061672" sldId="289"/>
            <ac:spMk id="7" creationId="{1BED4324-0AA8-4A98-AFDF-164BDF79BEFF}"/>
          </ac:spMkLst>
        </pc:spChg>
        <pc:spChg chg="add mod">
          <ac:chgData name="Sharon Boughanem" userId="f12fd18e-2eb8-4682-ab60-32afc0961c93" providerId="ADAL" clId="{A1825520-7B7F-4C52-9BB7-30B2AAED29EB}" dt="2022-10-06T14:20:18.965" v="3"/>
          <ac:spMkLst>
            <pc:docMk/>
            <pc:sldMk cId="1447061672" sldId="289"/>
            <ac:spMk id="8" creationId="{E6C85CDA-92E8-48BF-8C41-687DBD32900C}"/>
          </ac:spMkLst>
        </pc:spChg>
      </pc:sldChg>
      <pc:sldChg chg="modSp add">
        <pc:chgData name="Sharon Boughanem" userId="f12fd18e-2eb8-4682-ab60-32afc0961c93" providerId="ADAL" clId="{A1825520-7B7F-4C52-9BB7-30B2AAED29EB}" dt="2022-10-06T14:22:01.248" v="26" actId="5793"/>
        <pc:sldMkLst>
          <pc:docMk/>
          <pc:sldMk cId="3221879061" sldId="290"/>
        </pc:sldMkLst>
        <pc:spChg chg="mod">
          <ac:chgData name="Sharon Boughanem" userId="f12fd18e-2eb8-4682-ab60-32afc0961c93" providerId="ADAL" clId="{A1825520-7B7F-4C52-9BB7-30B2AAED29EB}" dt="2022-10-06T14:22:01.248" v="26" actId="5793"/>
          <ac:spMkLst>
            <pc:docMk/>
            <pc:sldMk cId="3221879061" sldId="290"/>
            <ac:spMk id="2" creationId="{297CA26C-0BF3-45E2-881E-B0BE4DA8F223}"/>
          </ac:spMkLst>
        </pc:spChg>
        <pc:spChg chg="mod">
          <ac:chgData name="Sharon Boughanem" userId="f12fd18e-2eb8-4682-ab60-32afc0961c93" providerId="ADAL" clId="{A1825520-7B7F-4C52-9BB7-30B2AAED29EB}" dt="2022-10-06T14:20:54.233" v="8"/>
          <ac:spMkLst>
            <pc:docMk/>
            <pc:sldMk cId="3221879061" sldId="290"/>
            <ac:spMk id="3" creationId="{74133A0D-1B19-4E5E-B281-C2EF6A83D6D7}"/>
          </ac:spMkLst>
        </pc:spChg>
      </pc:sldChg>
      <pc:sldChg chg="addSp delSp modSp add modAnim">
        <pc:chgData name="Sharon Boughanem" userId="f12fd18e-2eb8-4682-ab60-32afc0961c93" providerId="ADAL" clId="{A1825520-7B7F-4C52-9BB7-30B2AAED29EB}" dt="2022-10-06T14:23:27.844" v="48" actId="1076"/>
        <pc:sldMkLst>
          <pc:docMk/>
          <pc:sldMk cId="3961433134" sldId="291"/>
        </pc:sldMkLst>
        <pc:spChg chg="del mod">
          <ac:chgData name="Sharon Boughanem" userId="f12fd18e-2eb8-4682-ab60-32afc0961c93" providerId="ADAL" clId="{A1825520-7B7F-4C52-9BB7-30B2AAED29EB}" dt="2022-10-06T14:22:43.910" v="39" actId="478"/>
          <ac:spMkLst>
            <pc:docMk/>
            <pc:sldMk cId="3961433134" sldId="291"/>
            <ac:spMk id="2" creationId="{F957E165-E09F-4299-A25A-DC18FE434DA4}"/>
          </ac:spMkLst>
        </pc:spChg>
        <pc:spChg chg="mod">
          <ac:chgData name="Sharon Boughanem" userId="f12fd18e-2eb8-4682-ab60-32afc0961c93" providerId="ADAL" clId="{A1825520-7B7F-4C52-9BB7-30B2AAED29EB}" dt="2022-10-06T14:22:26.630" v="36" actId="20577"/>
          <ac:spMkLst>
            <pc:docMk/>
            <pc:sldMk cId="3961433134" sldId="291"/>
            <ac:spMk id="3" creationId="{129334AB-D916-423C-A114-BEDA024A2C3A}"/>
          </ac:spMkLst>
        </pc:spChg>
        <pc:spChg chg="add del mod">
          <ac:chgData name="Sharon Boughanem" userId="f12fd18e-2eb8-4682-ab60-32afc0961c93" providerId="ADAL" clId="{A1825520-7B7F-4C52-9BB7-30B2AAED29EB}" dt="2022-10-06T14:22:47.797" v="40" actId="478"/>
          <ac:spMkLst>
            <pc:docMk/>
            <pc:sldMk cId="3961433134" sldId="291"/>
            <ac:spMk id="5" creationId="{18347DC0-B96B-4147-BF36-15AEEED048B0}"/>
          </ac:spMkLst>
        </pc:spChg>
        <pc:spChg chg="add mod">
          <ac:chgData name="Sharon Boughanem" userId="f12fd18e-2eb8-4682-ab60-32afc0961c93" providerId="ADAL" clId="{A1825520-7B7F-4C52-9BB7-30B2AAED29EB}" dt="2022-10-06T14:23:07.352" v="43" actId="122"/>
          <ac:spMkLst>
            <pc:docMk/>
            <pc:sldMk cId="3961433134" sldId="291"/>
            <ac:spMk id="6" creationId="{F57F003D-16CC-4390-94E6-E6EF64217D56}"/>
          </ac:spMkLst>
        </pc:spChg>
        <pc:picChg chg="add mod">
          <ac:chgData name="Sharon Boughanem" userId="f12fd18e-2eb8-4682-ab60-32afc0961c93" providerId="ADAL" clId="{A1825520-7B7F-4C52-9BB7-30B2AAED29EB}" dt="2022-10-06T14:23:12.028" v="44" actId="1076"/>
          <ac:picMkLst>
            <pc:docMk/>
            <pc:sldMk cId="3961433134" sldId="291"/>
            <ac:picMk id="7" creationId="{1B3A33CD-4996-4BE4-8E78-018D6243BC2C}"/>
          </ac:picMkLst>
        </pc:picChg>
        <pc:picChg chg="add mod">
          <ac:chgData name="Sharon Boughanem" userId="f12fd18e-2eb8-4682-ab60-32afc0961c93" providerId="ADAL" clId="{A1825520-7B7F-4C52-9BB7-30B2AAED29EB}" dt="2022-10-06T14:23:20.606" v="46" actId="1076"/>
          <ac:picMkLst>
            <pc:docMk/>
            <pc:sldMk cId="3961433134" sldId="291"/>
            <ac:picMk id="8" creationId="{C2ECA80A-289F-42FA-9742-4C8D63BDD265}"/>
          </ac:picMkLst>
        </pc:picChg>
        <pc:picChg chg="add mod">
          <ac:chgData name="Sharon Boughanem" userId="f12fd18e-2eb8-4682-ab60-32afc0961c93" providerId="ADAL" clId="{A1825520-7B7F-4C52-9BB7-30B2AAED29EB}" dt="2022-10-06T14:23:27.844" v="48" actId="1076"/>
          <ac:picMkLst>
            <pc:docMk/>
            <pc:sldMk cId="3961433134" sldId="291"/>
            <ac:picMk id="9" creationId="{95150406-8CCA-4B50-90BD-F3F52B3A81D4}"/>
          </ac:picMkLst>
        </pc:picChg>
      </pc:sldChg>
      <pc:sldChg chg="addSp delSp modSp add">
        <pc:chgData name="Sharon Boughanem" userId="f12fd18e-2eb8-4682-ab60-32afc0961c93" providerId="ADAL" clId="{A1825520-7B7F-4C52-9BB7-30B2AAED29EB}" dt="2022-10-06T14:23:59.268" v="55"/>
        <pc:sldMkLst>
          <pc:docMk/>
          <pc:sldMk cId="3664896726" sldId="292"/>
        </pc:sldMkLst>
        <pc:spChg chg="del">
          <ac:chgData name="Sharon Boughanem" userId="f12fd18e-2eb8-4682-ab60-32afc0961c93" providerId="ADAL" clId="{A1825520-7B7F-4C52-9BB7-30B2AAED29EB}" dt="2022-10-06T14:23:40.816" v="50"/>
          <ac:spMkLst>
            <pc:docMk/>
            <pc:sldMk cId="3664896726" sldId="292"/>
            <ac:spMk id="2" creationId="{8FEA2E34-7B64-44B5-8ACF-826F6D95FE34}"/>
          </ac:spMkLst>
        </pc:spChg>
        <pc:spChg chg="del">
          <ac:chgData name="Sharon Boughanem" userId="f12fd18e-2eb8-4682-ab60-32afc0961c93" providerId="ADAL" clId="{A1825520-7B7F-4C52-9BB7-30B2AAED29EB}" dt="2022-10-06T14:23:40.816" v="50"/>
          <ac:spMkLst>
            <pc:docMk/>
            <pc:sldMk cId="3664896726" sldId="292"/>
            <ac:spMk id="3" creationId="{22B840C3-9597-4A38-9DF5-9A66A9786ABD}"/>
          </ac:spMkLst>
        </pc:spChg>
        <pc:spChg chg="add">
          <ac:chgData name="Sharon Boughanem" userId="f12fd18e-2eb8-4682-ab60-32afc0961c93" providerId="ADAL" clId="{A1825520-7B7F-4C52-9BB7-30B2AAED29EB}" dt="2022-10-06T14:23:59.268" v="55"/>
          <ac:spMkLst>
            <pc:docMk/>
            <pc:sldMk cId="3664896726" sldId="292"/>
            <ac:spMk id="6" creationId="{BEB8038D-880C-4E85-9E2E-FB061FF6CB4C}"/>
          </ac:spMkLst>
        </pc:spChg>
        <pc:picChg chg="add mod">
          <ac:chgData name="Sharon Boughanem" userId="f12fd18e-2eb8-4682-ab60-32afc0961c93" providerId="ADAL" clId="{A1825520-7B7F-4C52-9BB7-30B2AAED29EB}" dt="2022-10-06T14:23:43.660" v="52" actId="1076"/>
          <ac:picMkLst>
            <pc:docMk/>
            <pc:sldMk cId="3664896726" sldId="292"/>
            <ac:picMk id="4" creationId="{79327CDB-C130-4C42-AD18-A0B2EBD636DC}"/>
          </ac:picMkLst>
        </pc:picChg>
        <pc:picChg chg="add mod">
          <ac:chgData name="Sharon Boughanem" userId="f12fd18e-2eb8-4682-ab60-32afc0961c93" providerId="ADAL" clId="{A1825520-7B7F-4C52-9BB7-30B2AAED29EB}" dt="2022-10-06T14:23:51.756" v="54" actId="1076"/>
          <ac:picMkLst>
            <pc:docMk/>
            <pc:sldMk cId="3664896726" sldId="292"/>
            <ac:picMk id="5" creationId="{B8F04A4E-F210-4517-BE39-CC210F2F1EAF}"/>
          </ac:picMkLst>
        </pc:picChg>
      </pc:sldChg>
      <pc:sldChg chg="addSp delSp modSp add">
        <pc:chgData name="Sharon Boughanem" userId="f12fd18e-2eb8-4682-ab60-32afc0961c93" providerId="ADAL" clId="{A1825520-7B7F-4C52-9BB7-30B2AAED29EB}" dt="2022-10-06T14:25:08.120" v="70" actId="12"/>
        <pc:sldMkLst>
          <pc:docMk/>
          <pc:sldMk cId="1535385398" sldId="293"/>
        </pc:sldMkLst>
        <pc:spChg chg="add">
          <ac:chgData name="Sharon Boughanem" userId="f12fd18e-2eb8-4682-ab60-32afc0961c93" providerId="ADAL" clId="{A1825520-7B7F-4C52-9BB7-30B2AAED29EB}" dt="2022-10-06T14:24:16.595" v="57"/>
          <ac:spMkLst>
            <pc:docMk/>
            <pc:sldMk cId="1535385398" sldId="293"/>
            <ac:spMk id="2" creationId="{58991766-20E2-4F47-86EF-20E81688D90F}"/>
          </ac:spMkLst>
        </pc:spChg>
        <pc:spChg chg="add mod">
          <ac:chgData name="Sharon Boughanem" userId="f12fd18e-2eb8-4682-ab60-32afc0961c93" providerId="ADAL" clId="{A1825520-7B7F-4C52-9BB7-30B2AAED29EB}" dt="2022-10-06T14:25:08.120" v="70" actId="12"/>
          <ac:spMkLst>
            <pc:docMk/>
            <pc:sldMk cId="1535385398" sldId="293"/>
            <ac:spMk id="6" creationId="{0FF03387-AE22-45E0-95CB-385CA2D45AEA}"/>
          </ac:spMkLst>
        </pc:spChg>
        <pc:picChg chg="add mod">
          <ac:chgData name="Sharon Boughanem" userId="f12fd18e-2eb8-4682-ab60-32afc0961c93" providerId="ADAL" clId="{A1825520-7B7F-4C52-9BB7-30B2AAED29EB}" dt="2022-10-06T14:24:27.356" v="59" actId="1076"/>
          <ac:picMkLst>
            <pc:docMk/>
            <pc:sldMk cId="1535385398" sldId="293"/>
            <ac:picMk id="3" creationId="{CB965596-0D45-4A4D-A54F-847106EC7C2A}"/>
          </ac:picMkLst>
        </pc:picChg>
        <pc:picChg chg="add del">
          <ac:chgData name="Sharon Boughanem" userId="f12fd18e-2eb8-4682-ab60-32afc0961c93" providerId="ADAL" clId="{A1825520-7B7F-4C52-9BB7-30B2AAED29EB}" dt="2022-10-06T14:24:37.222" v="61"/>
          <ac:picMkLst>
            <pc:docMk/>
            <pc:sldMk cId="1535385398" sldId="293"/>
            <ac:picMk id="4" creationId="{DD15456E-C870-4DE7-B3CA-B39600EC133B}"/>
          </ac:picMkLst>
        </pc:picChg>
        <pc:picChg chg="add del">
          <ac:chgData name="Sharon Boughanem" userId="f12fd18e-2eb8-4682-ab60-32afc0961c93" providerId="ADAL" clId="{A1825520-7B7F-4C52-9BB7-30B2AAED29EB}" dt="2022-10-06T14:24:40.742" v="63"/>
          <ac:picMkLst>
            <pc:docMk/>
            <pc:sldMk cId="1535385398" sldId="293"/>
            <ac:picMk id="5" creationId="{FB84B1C0-A9EF-4F2D-A7DF-2E2AD9A09FD5}"/>
          </ac:picMkLst>
        </pc:picChg>
      </pc:sldChg>
      <pc:sldChg chg="addSp delSp modSp add">
        <pc:chgData name="Sharon Boughanem" userId="f12fd18e-2eb8-4682-ab60-32afc0961c93" providerId="ADAL" clId="{A1825520-7B7F-4C52-9BB7-30B2AAED29EB}" dt="2022-10-06T14:26:07.912" v="86" actId="6549"/>
        <pc:sldMkLst>
          <pc:docMk/>
          <pc:sldMk cId="281720074" sldId="294"/>
        </pc:sldMkLst>
        <pc:spChg chg="add del mod">
          <ac:chgData name="Sharon Boughanem" userId="f12fd18e-2eb8-4682-ab60-32afc0961c93" providerId="ADAL" clId="{A1825520-7B7F-4C52-9BB7-30B2AAED29EB}" dt="2022-10-06T14:25:30.583" v="73"/>
          <ac:spMkLst>
            <pc:docMk/>
            <pc:sldMk cId="281720074" sldId="294"/>
            <ac:spMk id="2" creationId="{F8107993-CF23-4553-BE50-30BB7026D90F}"/>
          </ac:spMkLst>
        </pc:spChg>
        <pc:spChg chg="add del mod">
          <ac:chgData name="Sharon Boughanem" userId="f12fd18e-2eb8-4682-ab60-32afc0961c93" providerId="ADAL" clId="{A1825520-7B7F-4C52-9BB7-30B2AAED29EB}" dt="2022-10-06T14:25:30.583" v="73"/>
          <ac:spMkLst>
            <pc:docMk/>
            <pc:sldMk cId="281720074" sldId="294"/>
            <ac:spMk id="3" creationId="{DF849B5E-B1E8-422D-AA6E-07A616070C5D}"/>
          </ac:spMkLst>
        </pc:spChg>
        <pc:spChg chg="add del mod">
          <ac:chgData name="Sharon Boughanem" userId="f12fd18e-2eb8-4682-ab60-32afc0961c93" providerId="ADAL" clId="{A1825520-7B7F-4C52-9BB7-30B2AAED29EB}" dt="2022-10-06T14:25:32.036" v="74"/>
          <ac:spMkLst>
            <pc:docMk/>
            <pc:sldMk cId="281720074" sldId="294"/>
            <ac:spMk id="4" creationId="{111EB662-2A79-453B-A098-DF97D2348C0F}"/>
          </ac:spMkLst>
        </pc:spChg>
        <pc:spChg chg="add del mod">
          <ac:chgData name="Sharon Boughanem" userId="f12fd18e-2eb8-4682-ab60-32afc0961c93" providerId="ADAL" clId="{A1825520-7B7F-4C52-9BB7-30B2AAED29EB}" dt="2022-10-06T14:25:32.036" v="74"/>
          <ac:spMkLst>
            <pc:docMk/>
            <pc:sldMk cId="281720074" sldId="294"/>
            <ac:spMk id="5" creationId="{D482F7C6-17EC-458B-AFA1-D6BC753BDBAE}"/>
          </ac:spMkLst>
        </pc:spChg>
        <pc:spChg chg="add mod">
          <ac:chgData name="Sharon Boughanem" userId="f12fd18e-2eb8-4682-ab60-32afc0961c93" providerId="ADAL" clId="{A1825520-7B7F-4C52-9BB7-30B2AAED29EB}" dt="2022-10-06T14:26:07.912" v="86" actId="6549"/>
          <ac:spMkLst>
            <pc:docMk/>
            <pc:sldMk cId="281720074" sldId="294"/>
            <ac:spMk id="6" creationId="{624A317B-7D82-41EB-9258-3CDBB964E11D}"/>
          </ac:spMkLst>
        </pc:spChg>
        <pc:spChg chg="add del mod">
          <ac:chgData name="Sharon Boughanem" userId="f12fd18e-2eb8-4682-ab60-32afc0961c93" providerId="ADAL" clId="{A1825520-7B7F-4C52-9BB7-30B2AAED29EB}" dt="2022-10-06T14:25:37.396" v="75"/>
          <ac:spMkLst>
            <pc:docMk/>
            <pc:sldMk cId="281720074" sldId="294"/>
            <ac:spMk id="7" creationId="{AD9C4ECC-2B99-4534-A20E-F2376B0ACE12}"/>
          </ac:spMkLst>
        </pc:spChg>
        <pc:spChg chg="add mod">
          <ac:chgData name="Sharon Boughanem" userId="f12fd18e-2eb8-4682-ab60-32afc0961c93" providerId="ADAL" clId="{A1825520-7B7F-4C52-9BB7-30B2AAED29EB}" dt="2022-10-06T14:25:32.036" v="74"/>
          <ac:spMkLst>
            <pc:docMk/>
            <pc:sldMk cId="281720074" sldId="294"/>
            <ac:spMk id="8" creationId="{49619642-D59D-4992-9C1A-68EF778D1EBB}"/>
          </ac:spMkLst>
        </pc:spChg>
        <pc:picChg chg="add mod">
          <ac:chgData name="Sharon Boughanem" userId="f12fd18e-2eb8-4682-ab60-32afc0961c93" providerId="ADAL" clId="{A1825520-7B7F-4C52-9BB7-30B2AAED29EB}" dt="2022-10-06T14:25:37.396" v="75"/>
          <ac:picMkLst>
            <pc:docMk/>
            <pc:sldMk cId="281720074" sldId="294"/>
            <ac:picMk id="9" creationId="{476340EE-1B9E-4B7D-9DDC-6C31B76BA7C5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14931F1-7EAF-4EFB-B5CB-6959E0315E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075E3E9-947D-47F5-BE12-FAF18A0536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F6E245-F193-4295-A103-45B7F9E74BEC}" type="datetimeFigureOut">
              <a:rPr lang="nl-NL"/>
              <a:pPr>
                <a:defRPr/>
              </a:pPr>
              <a:t>6-10-2022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2D29E9-F777-4F37-B417-218E6386B9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861673-7A08-4338-B294-BC96E2BFDF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A17C4F4-9910-45BC-A67E-C3EDE53A06D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E226768-ECA9-4A23-B3C8-F4B0B19D77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76F8B4-D0BE-49FA-BF94-7860F49153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4C0E09-7DEA-43E1-A8F9-77AD8A750EA2}" type="datetimeFigureOut">
              <a:rPr lang="nl-NL"/>
              <a:pPr>
                <a:defRPr/>
              </a:pPr>
              <a:t>6-10-2022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38B428F7-9579-49ED-96DA-64F0B53C69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F4DD6F03-ABC1-4D96-8B78-9F4E7074F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EC8584-9907-4B29-8DC9-5BF4D865D9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F91A4A-163B-4D2C-997A-4DEECC21A8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A13F8E-1AB2-48C3-9E2E-0218BFFBD02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73231885-259D-40DD-A641-781927C6A1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79C24DCE-B647-40F4-AFB4-DB04320F61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2BA1CBC3-EA27-431B-A1AA-BAB562A05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EE7D7-BA03-4E2E-87D2-F45D21004609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73231885-259D-40DD-A641-781927C6A1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79C24DCE-B647-40F4-AFB4-DB04320F61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2BA1CBC3-EA27-431B-A1AA-BAB562A05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EE7D7-BA03-4E2E-87D2-F45D21004609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9613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73231885-259D-40DD-A641-781927C6A1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79C24DCE-B647-40F4-AFB4-DB04320F61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2BA1CBC3-EA27-431B-A1AA-BAB562A05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EE7D7-BA03-4E2E-87D2-F45D21004609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8946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73231885-259D-40DD-A641-781927C6A1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79C24DCE-B647-40F4-AFB4-DB04320F61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2BA1CBC3-EA27-431B-A1AA-BAB562A05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EE7D7-BA03-4E2E-87D2-F45D21004609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1808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E9391EEC-AC9E-4487-A0ED-720B19311477}"/>
              </a:ext>
            </a:extLst>
          </p:cNvPr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F7FC419-8E7D-4E6B-97A4-5DA49B96A172}"/>
              </a:ext>
            </a:extLst>
          </p:cNvPr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80E55AC-DCD5-4ED1-AA80-AC1D2F71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511FF0-1EB0-4CC8-A9A0-30296096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D1688A-F89C-4911-8C3D-5E05988E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AA4624-2B20-4677-A1AC-B3AE7564E6B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375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6E081-BE5C-4EC0-BE7F-81F73C71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849AA-EBD3-40D1-A749-5FFF5D1E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76AC7-B8DF-4BB2-9829-035BE116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28A8C-8576-4C8A-B732-B9FB5D40874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9706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3CCB4-423E-426E-BE18-F9C64762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78BD7-8F34-4785-9992-C8C436A5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FDE46-BC35-427E-8B4E-FB9CDCF4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D4D7-27B6-4DC9-AC6B-61724C09185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95311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FEE7C6-8B80-4D31-937D-E7C67ACF7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50F4BB-31E3-4681-A52D-BF1B8E6A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415072-5A4B-4C95-906C-0D02CDB5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BA33-DEB2-4E75-95C0-8F6F9D921B4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9730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7911A-C0D5-4BE6-9C68-BF239B82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C08B1-4D2A-4855-82E7-29B8457D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D9DDC-DF0E-4E3F-8066-718D739A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3E9A-CEAE-43BC-A1EB-A7065CC2562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841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71272-C2EF-40FD-8C75-1D2AAEFCE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299E2-FEFD-4D27-9673-13C3F3F0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E44C8-58CB-49F9-8AE8-5FEFB76F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04A38-6C4B-49AC-A988-2923B1AD59E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67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16E3EF-D6B5-4F77-BA6E-B2A0B0CB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A7D5D7-30E1-4775-98D4-8AA96CAC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F58DB8-A2FF-4EA0-BB31-00F1FC2B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D311-77BA-4D2A-9397-52EBB1BA174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5899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7E4BDD-8461-4694-A6C4-66F3E9DB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C46177-9D04-453D-9288-2793281E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54989-4D40-4E38-8CE4-6B811B29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17EC-1AEA-4ACE-A74B-509C280038D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1961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6F678B-B5FB-47C8-818A-DACBFC34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F356BB-D0EA-42D6-8F7D-6F13A80B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DA531C-A332-4305-BE91-B1485705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5C97-6DAB-43F7-B966-F961FBFCDBC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1224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E0BCD2-3116-40C7-B612-A97A8E77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BF6C13-A1DC-4C83-8505-839CBB9E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414B2B-D62E-4D54-9AFB-D2F752FA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F631-966A-4E41-BC79-698E274581A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937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4832E5-0B11-41A5-9D27-48A44659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FC819B-46AE-469F-A94E-A7B44E3E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CD10F-56E9-44FD-972B-0B86FF73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1B765-1046-4B21-80E8-FE4637F5A84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1260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027C47C5-47B8-4802-A9A8-866D7CC404FB}"/>
              </a:ext>
            </a:extLst>
          </p:cNvPr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E18E7C1-F83C-4194-9EDB-2980056F56AA}"/>
              </a:ext>
            </a:extLst>
          </p:cNvPr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4EBC5D1-7DC5-4964-92BC-C07D1F3C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CDC6690-8CC0-43BE-8823-0E8B2F29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754CCAE-44FE-4652-9FDE-B0CFC2C9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E841230-53FF-49B9-9EB3-EE2AB090CB1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6775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CFFD3-7075-4A7B-9271-72D92CFD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E4219-71E3-41DD-8B9D-C37648DE7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FEDF1-4148-466B-8839-227A17286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eaLnBrk="1" hangingPunct="1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0FC33-BCF7-42D6-9FD9-75D89689F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8FFF0-00C4-435D-9947-A7BD56ED9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8CCC81-A204-41EF-9E85-E13DDD34B44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FED816-8C46-48E3-BD9B-4C43347D5029}"/>
              </a:ext>
            </a:extLst>
          </p:cNvPr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9C3C2A-BFE0-4139-8EF4-58BB1BC4BB64}"/>
              </a:ext>
            </a:extLst>
          </p:cNvPr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4" r:id="rId9"/>
    <p:sldLayoutId id="2147483870" r:id="rId10"/>
    <p:sldLayoutId id="2147483871" r:id="rId11"/>
    <p:sldLayoutId id="21474838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hyperlink" Target="http://www.zuiderlicht.org/" TargetMode="External"/><Relationship Id="rId5" Type="http://schemas.openxmlformats.org/officeDocument/2006/relationships/hyperlink" Target="mailto:s.boughanem@zuiderlicht.org" TargetMode="External"/><Relationship Id="rId4" Type="http://schemas.openxmlformats.org/officeDocument/2006/relationships/hyperlink" Target="mailto:a.kalloe@zuiderlicht.or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esmbo.nl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tudiekeuzebeurs.nl/n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.alkemade-kok@zuiderlicht.or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1AB5624-601A-4DFC-BB01-E601BD9FE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nl-NL" altLang="nl-NL" dirty="0"/>
            </a:br>
            <a:endParaRPr lang="nl-NL" alt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E5BA692-DA9D-402A-B181-EA48688B2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Voorlichting leerjaar 4</a:t>
            </a:r>
            <a:endParaRPr lang="nl-NL" dirty="0"/>
          </a:p>
        </p:txBody>
      </p:sp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D4EF3859-86D2-4412-96E7-F5EF1B3EFD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925" y="5589588"/>
          <a:ext cx="1905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-foto" r:id="rId3" imgW="1905266" imgH="942857" progId="MSPhotoEd.3">
                  <p:embed/>
                </p:oleObj>
              </mc:Choice>
              <mc:Fallback>
                <p:oleObj name="Photo Editor-foto" r:id="rId3" imgW="1905266" imgH="942857" progId="MSPhotoEd.3">
                  <p:embed/>
                  <p:pic>
                    <p:nvPicPr>
                      <p:cNvPr id="6148" name="Object 4">
                        <a:extLst>
                          <a:ext uri="{FF2B5EF4-FFF2-40B4-BE49-F238E27FC236}">
                            <a16:creationId xmlns:a16="http://schemas.microsoft.com/office/drawing/2014/main" id="{D4EF3859-86D2-4412-96E7-F5EF1B3EFD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5589588"/>
                        <a:ext cx="19050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75" name="Picture 31" descr="Zuiderlicht College (Amsterdam) | Scholen op de kaart">
            <a:extLst>
              <a:ext uri="{FF2B5EF4-FFF2-40B4-BE49-F238E27FC236}">
                <a16:creationId xmlns:a16="http://schemas.microsoft.com/office/drawing/2014/main" id="{AEA4972A-A03E-4112-A67D-50CA7128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4857"/>
            <a:ext cx="5616624" cy="32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D1E67CA-F5F3-414A-87D1-BC08A22ED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4000" dirty="0"/>
              <a:t>Opbouw eindexamen</a:t>
            </a:r>
            <a:endParaRPr lang="nl-NL" altLang="nl-NL" sz="4000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17F57AE-F599-4892-B452-B2F0933E53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400" dirty="0"/>
              <a:t>• School Examen (S.E.) (50%) </a:t>
            </a:r>
          </a:p>
          <a:p>
            <a:pPr eaLnBrk="1" hangingPunct="1">
              <a:buFontTx/>
              <a:buNone/>
            </a:pPr>
            <a:r>
              <a:rPr lang="nl-NL" sz="2400" dirty="0"/>
              <a:t>• Centraal Examen(C.E.) (50%) </a:t>
            </a:r>
          </a:p>
          <a:p>
            <a:pPr eaLnBrk="1" hangingPunct="1">
              <a:buFontTx/>
              <a:buNone/>
            </a:pPr>
            <a:r>
              <a:rPr lang="nl-NL" sz="2400" dirty="0"/>
              <a:t>• Bepaling eindcijfer</a:t>
            </a:r>
            <a:endParaRPr lang="nl-NL" altLang="nl-NL" sz="2400" dirty="0"/>
          </a:p>
          <a:p>
            <a:pPr eaLnBrk="1" hangingPunct="1">
              <a:buFontTx/>
              <a:buNone/>
            </a:pPr>
            <a:endParaRPr lang="nl-NL" altLang="nl-NL" sz="2400" dirty="0"/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4DCC641A-17F3-4E29-95AC-F4C8EE09B2A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804025" y="5516563"/>
          <a:ext cx="1905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Photo Editor-foto" r:id="rId4" imgW="1905266" imgH="942857" progId="MSPhotoEd.3">
                  <p:embed/>
                </p:oleObj>
              </mc:Choice>
              <mc:Fallback>
                <p:oleObj name="Photo Editor-foto" r:id="rId4" imgW="1905266" imgH="942857" progId="MSPhotoEd.3">
                  <p:embed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4DCC641A-17F3-4E29-95AC-F4C8EE09B2A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516563"/>
                        <a:ext cx="19050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D1E67CA-F5F3-414A-87D1-BC08A22ED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Indeling examenjaar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17F57AE-F599-4892-B452-B2F0933E53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altLang="nl-NL" sz="1600" dirty="0"/>
              <a:t>SE periode 4:	</a:t>
            </a:r>
            <a:r>
              <a:rPr lang="nl-NL" altLang="nl-NL" sz="1600" i="1" dirty="0"/>
              <a:t>september - november</a:t>
            </a:r>
          </a:p>
          <a:p>
            <a:pPr eaLnBrk="1" hangingPunct="1">
              <a:buFontTx/>
              <a:buNone/>
            </a:pPr>
            <a:r>
              <a:rPr lang="nl-NL" altLang="nl-NL" sz="1600" dirty="0"/>
              <a:t>SE periode 5</a:t>
            </a:r>
            <a:r>
              <a:rPr lang="nl-NL" altLang="nl-NL" sz="1600" i="1" dirty="0"/>
              <a:t>	november – maart</a:t>
            </a:r>
          </a:p>
          <a:p>
            <a:pPr eaLnBrk="1" hangingPunct="1">
              <a:buFontTx/>
              <a:buNone/>
            </a:pPr>
            <a:endParaRPr lang="nl-NL" altLang="nl-NL" sz="1600" i="1" dirty="0"/>
          </a:p>
          <a:p>
            <a:pPr eaLnBrk="1" hangingPunct="1">
              <a:buFontTx/>
              <a:buNone/>
            </a:pPr>
            <a:r>
              <a:rPr lang="nl-NL" altLang="nl-NL" sz="1600" u="sng" dirty="0"/>
              <a:t>Examentraining</a:t>
            </a:r>
          </a:p>
          <a:p>
            <a:pPr eaLnBrk="1" hangingPunct="1">
              <a:buFontTx/>
              <a:buNone/>
            </a:pPr>
            <a:r>
              <a:rPr lang="nl-NL" altLang="nl-NL" sz="1600" i="1" dirty="0"/>
              <a:t>maart/april</a:t>
            </a:r>
            <a:endParaRPr lang="nl-NL" altLang="nl-NL" sz="1600" i="1" u="sng" dirty="0"/>
          </a:p>
          <a:p>
            <a:pPr eaLnBrk="1" hangingPunct="1">
              <a:buFontTx/>
              <a:buNone/>
            </a:pPr>
            <a:r>
              <a:rPr lang="nl-NL" altLang="nl-NL" sz="1600" u="sng" dirty="0"/>
              <a:t>Examens</a:t>
            </a:r>
            <a:r>
              <a:rPr lang="nl-NL" altLang="nl-NL" sz="1600" dirty="0"/>
              <a:t> </a:t>
            </a:r>
          </a:p>
          <a:p>
            <a:pPr eaLnBrk="1" hangingPunct="1"/>
            <a:r>
              <a:rPr lang="nl-NL" altLang="nl-NL" sz="1600" i="1" dirty="0"/>
              <a:t>april/mei</a:t>
            </a:r>
          </a:p>
          <a:p>
            <a:pPr eaLnBrk="1" hangingPunct="1">
              <a:buFontTx/>
              <a:buNone/>
            </a:pPr>
            <a:r>
              <a:rPr lang="nl-NL" altLang="nl-NL" sz="1600" u="sng" dirty="0"/>
              <a:t>Uitslag</a:t>
            </a:r>
            <a:r>
              <a:rPr lang="nl-NL" altLang="nl-NL" sz="1600" dirty="0"/>
              <a:t> </a:t>
            </a:r>
          </a:p>
          <a:p>
            <a:pPr eaLnBrk="1" hangingPunct="1">
              <a:buFontTx/>
              <a:buNone/>
            </a:pPr>
            <a:r>
              <a:rPr lang="nl-NL" altLang="nl-NL" sz="1600" i="1" dirty="0"/>
              <a:t>14 juni 				</a:t>
            </a:r>
          </a:p>
          <a:p>
            <a:pPr eaLnBrk="1" hangingPunct="1">
              <a:buFontTx/>
              <a:buNone/>
            </a:pPr>
            <a:r>
              <a:rPr lang="nl-NL" altLang="nl-NL" sz="1600" u="sng" dirty="0"/>
              <a:t>Diplomering</a:t>
            </a:r>
          </a:p>
          <a:p>
            <a:pPr eaLnBrk="1" hangingPunct="1">
              <a:buFontTx/>
              <a:buNone/>
            </a:pPr>
            <a:r>
              <a:rPr lang="nl-NL" altLang="nl-NL" sz="1600" i="1" dirty="0"/>
              <a:t>18 juli </a:t>
            </a:r>
            <a:r>
              <a:rPr lang="nl-NL" altLang="nl-NL" dirty="0"/>
              <a:t>	</a:t>
            </a:r>
            <a:r>
              <a:rPr lang="nl-NL" altLang="nl-NL" i="1" dirty="0"/>
              <a:t>			</a:t>
            </a: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4DCC641A-17F3-4E29-95AC-F4C8EE09B2A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804025" y="5516563"/>
          <a:ext cx="1905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Photo Editor-foto" r:id="rId4" imgW="1905266" imgH="942857" progId="MSPhotoEd.3">
                  <p:embed/>
                </p:oleObj>
              </mc:Choice>
              <mc:Fallback>
                <p:oleObj name="Photo Editor-foto" r:id="rId4" imgW="1905266" imgH="942857" progId="MSPhotoEd.3">
                  <p:embed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4DCC641A-17F3-4E29-95AC-F4C8EE09B2A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516563"/>
                        <a:ext cx="19050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97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70633CC-5262-44E1-86C9-FA866A606BA0}"/>
              </a:ext>
            </a:extLst>
          </p:cNvPr>
          <p:cNvSpPr/>
          <p:nvPr/>
        </p:nvSpPr>
        <p:spPr>
          <a:xfrm>
            <a:off x="2286000" y="119762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bent geslaagd als…</a:t>
            </a:r>
            <a:endParaRPr lang="nl-NL" sz="1200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lvl="0">
              <a:spcAft>
                <a:spcPts val="1465"/>
              </a:spcAft>
            </a:pPr>
            <a:r>
              <a:rPr lang="nl-NL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de gemiddelde score van het CE (de examens in mei) een 5,5 is</a:t>
            </a:r>
            <a:endParaRPr lang="nl-NL" sz="1200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lvl="0">
              <a:spcAft>
                <a:spcPts val="1465"/>
              </a:spcAft>
            </a:pPr>
            <a:r>
              <a:rPr lang="nl-NL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Nederlands minimaal een 5 is </a:t>
            </a:r>
            <a:endParaRPr lang="nl-NL" sz="1200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nl-NL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voor alle vakken een voldoende is behaald of</a:t>
            </a:r>
            <a:endParaRPr lang="nl-NL" sz="1200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indent="449580">
              <a:spcAft>
                <a:spcPts val="0"/>
              </a:spcAft>
            </a:pPr>
            <a:r>
              <a:rPr lang="nl-NL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één 5</a:t>
            </a:r>
            <a:endParaRPr lang="nl-NL" sz="1200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lvl="0">
              <a:spcAft>
                <a:spcPts val="1475"/>
              </a:spcAft>
            </a:pPr>
            <a:r>
              <a:rPr lang="nl-NL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er tweemaal een 5 is gescoord, gecompenseerd door een 7</a:t>
            </a:r>
            <a:endParaRPr lang="nl-NL" sz="1200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lvl="0">
              <a:spcAft>
                <a:spcPts val="1475"/>
              </a:spcAft>
            </a:pPr>
            <a:r>
              <a:rPr lang="nl-NL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er eenmaal een 4 is gescoord, gecompenseerd door een 7</a:t>
            </a:r>
            <a:endParaRPr lang="nl-NL" sz="1200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nl-NL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LO, KV, DA en PWS voldoende zijn afgerond</a:t>
            </a:r>
          </a:p>
          <a:p>
            <a:pPr lvl="0">
              <a:spcAft>
                <a:spcPts val="0"/>
              </a:spcAft>
            </a:pPr>
            <a:endParaRPr lang="nl-NL" dirty="0">
              <a:solidFill>
                <a:srgbClr val="404040"/>
              </a:solidFill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nl-NL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nl-NL" dirty="0"/>
              <a:t>geen enkel eindcijfer lager dan een 4 is</a:t>
            </a:r>
            <a:endParaRPr lang="nl-NL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8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D1E67CA-F5F3-414A-87D1-BC08A22ED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Examenreglement en PTA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17F57AE-F599-4892-B452-B2F0933E53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altLang="nl-NL" sz="2400" u="sng" dirty="0"/>
              <a:t>Examenreglement staat op de website.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nl-NL" altLang="nl-NL" sz="2400" dirty="0"/>
              <a:t>School specifiek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nl-NL" altLang="nl-NL" sz="2400" dirty="0"/>
              <a:t>ZAAM</a:t>
            </a:r>
          </a:p>
          <a:p>
            <a:pPr marL="457200" indent="-457200" eaLnBrk="1" hangingPunct="1">
              <a:buFontTx/>
              <a:buAutoNum type="arabicPeriod"/>
            </a:pPr>
            <a:endParaRPr lang="nl-NL" altLang="nl-NL" sz="2400" dirty="0"/>
          </a:p>
          <a:p>
            <a:pPr eaLnBrk="1" hangingPunct="1"/>
            <a:r>
              <a:rPr lang="nl-NL" altLang="nl-NL" sz="2400" u="sng" dirty="0"/>
              <a:t>PTA (Programma van Toetsing en Afsluiting)</a:t>
            </a:r>
          </a:p>
          <a:p>
            <a:pPr eaLnBrk="1" hangingPunct="1"/>
            <a:r>
              <a:rPr lang="nl-NL" altLang="nl-NL" sz="2400" dirty="0"/>
              <a:t>Wordt opgestuurd naar de onderwijsinspectie.</a:t>
            </a: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4DCC641A-17F3-4E29-95AC-F4C8EE09B2A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804025" y="5516563"/>
          <a:ext cx="1905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Photo Editor-foto" r:id="rId4" imgW="1905266" imgH="942857" progId="MSPhotoEd.3">
                  <p:embed/>
                </p:oleObj>
              </mc:Choice>
              <mc:Fallback>
                <p:oleObj name="Photo Editor-foto" r:id="rId4" imgW="1905266" imgH="942857" progId="MSPhotoEd.3">
                  <p:embed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4DCC641A-17F3-4E29-95AC-F4C8EE09B2A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516563"/>
                        <a:ext cx="19050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2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D1E67CA-F5F3-414A-87D1-BC08A22ED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Vragen?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17F57AE-F599-4892-B452-B2F0933E53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400" dirty="0"/>
              <a:t>E-mail naar examensecretaris: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hlinkClick r:id="rId4"/>
              </a:rPr>
              <a:t>a.kalloe@zuiderlicht.org</a:t>
            </a:r>
            <a:endParaRPr lang="nl-NL" altLang="nl-NL" sz="2400" dirty="0"/>
          </a:p>
          <a:p>
            <a:pPr eaLnBrk="1" hangingPunct="1">
              <a:buFontTx/>
              <a:buNone/>
            </a:pPr>
            <a:endParaRPr lang="nl-NL" altLang="nl-NL" sz="2400" dirty="0"/>
          </a:p>
          <a:p>
            <a:pPr eaLnBrk="1" hangingPunct="1">
              <a:buFontTx/>
              <a:buNone/>
            </a:pPr>
            <a:r>
              <a:rPr lang="nl-NL" altLang="nl-NL" sz="2400" dirty="0"/>
              <a:t>E-mail naar voorzitter examencommissie: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hlinkClick r:id="rId5"/>
              </a:rPr>
              <a:t>s.boughanem@zuiderlicht.org</a:t>
            </a:r>
            <a:r>
              <a:rPr lang="nl-NL" altLang="nl-NL" sz="2400" dirty="0"/>
              <a:t> </a:t>
            </a:r>
          </a:p>
          <a:p>
            <a:pPr eaLnBrk="1" hangingPunct="1">
              <a:buFontTx/>
              <a:buNone/>
            </a:pPr>
            <a:endParaRPr lang="nl-NL" altLang="nl-NL" sz="2400" dirty="0"/>
          </a:p>
          <a:p>
            <a:pPr eaLnBrk="1" hangingPunct="1">
              <a:buFontTx/>
              <a:buNone/>
            </a:pPr>
            <a:r>
              <a:rPr lang="nl-NL" altLang="nl-NL" sz="2400" dirty="0"/>
              <a:t>Examenreglement en PTA: 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hlinkClick r:id="rId6"/>
              </a:rPr>
              <a:t>www.zuiderlicht.org</a:t>
            </a:r>
            <a:r>
              <a:rPr lang="nl-NL" altLang="nl-NL" sz="2400" dirty="0"/>
              <a:t> </a:t>
            </a: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4DCC641A-17F3-4E29-95AC-F4C8EE09B2A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804025" y="5516563"/>
          <a:ext cx="1905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Photo Editor-foto" r:id="rId7" imgW="1905266" imgH="942857" progId="MSPhotoEd.3">
                  <p:embed/>
                </p:oleObj>
              </mc:Choice>
              <mc:Fallback>
                <p:oleObj name="Photo Editor-foto" r:id="rId7" imgW="1905266" imgH="942857" progId="MSPhotoEd.3">
                  <p:embed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4DCC641A-17F3-4E29-95AC-F4C8EE09B2A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516563"/>
                        <a:ext cx="19050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704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2CD433-F445-478F-B46C-44BF4918C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Voorlichting vervolgonderwijs</a:t>
            </a:r>
            <a:endParaRPr lang="nl-NL" dirty="0"/>
          </a:p>
        </p:txBody>
      </p:sp>
      <p:pic>
        <p:nvPicPr>
          <p:cNvPr id="9" name="Picture 6" descr="Live-cartoons Sterk Utrechts MBO – Suus van den Akker">
            <a:extLst>
              <a:ext uri="{FF2B5EF4-FFF2-40B4-BE49-F238E27FC236}">
                <a16:creationId xmlns:a16="http://schemas.microsoft.com/office/drawing/2014/main" id="{F6DF3C94-24E3-4CBA-91B4-3D389F4A52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844824"/>
            <a:ext cx="5464175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733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7647766-5F3E-4094-B0FB-93BBE75B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124512"/>
            <a:ext cx="8571719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09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10EBF5-4A98-49A4-B96B-49343076B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MBO onderwijs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75641C2-D675-4B70-806E-D146AFC7F7D2}"/>
              </a:ext>
            </a:extLst>
          </p:cNvPr>
          <p:cNvSpPr txBox="1"/>
          <p:nvPr/>
        </p:nvSpPr>
        <p:spPr>
          <a:xfrm>
            <a:off x="499145" y="1700808"/>
            <a:ext cx="4000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altLang="nl-NL" dirty="0"/>
              <a:t>Niveau 1, 2, 3 of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dirty="0"/>
              <a:t>BOL of BBL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dirty="0"/>
              <a:t>Opleidingsduur van 1 jaar tot 4 jaar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dirty="0"/>
              <a:t>Verschillende sectoren/profielen: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14A97B-A7DA-4179-B3AA-EE369BD20B08}"/>
              </a:ext>
            </a:extLst>
          </p:cNvPr>
          <p:cNvSpPr txBox="1"/>
          <p:nvPr/>
        </p:nvSpPr>
        <p:spPr>
          <a:xfrm>
            <a:off x="4139952" y="2604722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dirty="0"/>
              <a:t>Entree</a:t>
            </a:r>
          </a:p>
          <a:p>
            <a:r>
              <a:rPr lang="nl-NL" altLang="nl-NL" dirty="0"/>
              <a:t>Bouwen, wonen en interieur</a:t>
            </a:r>
          </a:p>
          <a:p>
            <a:r>
              <a:rPr lang="nl-NL" altLang="nl-NL" dirty="0"/>
              <a:t>Dienstverlening en producten</a:t>
            </a:r>
          </a:p>
          <a:p>
            <a:r>
              <a:rPr lang="nl-NL" altLang="nl-NL" dirty="0"/>
              <a:t>Economie en ondernemen</a:t>
            </a:r>
          </a:p>
          <a:p>
            <a:r>
              <a:rPr lang="nl-NL" altLang="nl-NL" dirty="0"/>
              <a:t>Groen</a:t>
            </a:r>
          </a:p>
          <a:p>
            <a:r>
              <a:rPr lang="nl-NL" altLang="nl-NL" dirty="0"/>
              <a:t>Horeca, bakkerij en recreatie</a:t>
            </a:r>
          </a:p>
          <a:p>
            <a:r>
              <a:rPr lang="nl-NL" altLang="nl-NL" dirty="0"/>
              <a:t>Maritiem en techniek</a:t>
            </a:r>
          </a:p>
          <a:p>
            <a:r>
              <a:rPr lang="nl-NL" altLang="nl-NL" dirty="0"/>
              <a:t>Media, vormgeving en ICT</a:t>
            </a:r>
          </a:p>
          <a:p>
            <a:r>
              <a:rPr lang="nl-NL" altLang="nl-NL" dirty="0"/>
              <a:t>Mobiliteit en transport</a:t>
            </a:r>
          </a:p>
          <a:p>
            <a:r>
              <a:rPr lang="nl-NL" altLang="nl-NL" dirty="0"/>
              <a:t>Produceren, installeren en energie </a:t>
            </a:r>
          </a:p>
          <a:p>
            <a:r>
              <a:rPr lang="nl-NL" altLang="nl-NL" dirty="0"/>
              <a:t>Zorg en welzijn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601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718D1E4-8D3E-4FF5-AAE5-CFD8164F0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BOL of BBL??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6A0BD1-B02C-43A6-8351-8769B67BC4C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BOL = Beroeps Opleidende Leerweg 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Als je school wilt combineren met een stage.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Je gaat de hele week naar school en loopt regelmatig stage.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9108D2-8572-4A55-8473-87E466342D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BBL = Beroeps Begeleidende Leerweg </a:t>
            </a:r>
          </a:p>
          <a:p>
            <a:pPr>
              <a:defRPr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dirty="0"/>
              <a:t>Als je liever gelijk gaat werken.</a:t>
            </a:r>
          </a:p>
          <a:p>
            <a:pPr>
              <a:defRPr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dirty="0"/>
              <a:t>Je bent aan het werk en gaat 1 dag per week naar school.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775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BED4324-0AA8-4A98-AFDF-164BDF79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nl-NL" altLang="nl-NL" sz="2400" dirty="0"/>
              <a:t>ROC van Amsterdam </a:t>
            </a:r>
            <a:br>
              <a:rPr lang="nl-NL" altLang="nl-NL" sz="2400" dirty="0"/>
            </a:br>
            <a:r>
              <a:rPr lang="nl-NL" altLang="nl-NL" sz="2400" dirty="0"/>
              <a:t>ROC TOP </a:t>
            </a:r>
            <a:br>
              <a:rPr lang="nl-NL" altLang="nl-NL" sz="2400" dirty="0"/>
            </a:br>
            <a:r>
              <a:rPr lang="nl-NL" altLang="nl-NL" sz="2400" dirty="0"/>
              <a:t>Mediacollege Amsterdam (Ma )</a:t>
            </a:r>
            <a:br>
              <a:rPr lang="nl-NL" altLang="nl-NL" sz="2400" dirty="0"/>
            </a:br>
            <a:r>
              <a:rPr lang="nl-NL" altLang="nl-NL" sz="2400" dirty="0"/>
              <a:t>Hout- en Meubileringcollege (HMC)  </a:t>
            </a:r>
            <a:br>
              <a:rPr lang="nl-NL" altLang="nl-NL" sz="2400" dirty="0"/>
            </a:br>
            <a:r>
              <a:rPr lang="nl-NL" altLang="nl-NL" sz="2400" dirty="0" err="1"/>
              <a:t>Yuverta</a:t>
            </a:r>
            <a:r>
              <a:rPr lang="nl-NL" altLang="nl-NL" sz="2400" dirty="0"/>
              <a:t> ( o.a. Amsterdam, Aalsmeer)</a:t>
            </a:r>
            <a:br>
              <a:rPr lang="nl-NL" altLang="nl-NL" sz="2400" dirty="0"/>
            </a:br>
            <a:r>
              <a:rPr lang="nl-NL" altLang="nl-NL" sz="2400" dirty="0"/>
              <a:t>ROC Nova College (o.a. Haarlem)</a:t>
            </a:r>
            <a:br>
              <a:rPr lang="nl-NL" altLang="nl-NL" sz="2400" dirty="0"/>
            </a:br>
            <a:r>
              <a:rPr lang="nl-NL" altLang="nl-NL" sz="2400" dirty="0"/>
              <a:t>Regiocollege (o.a. Zaandam)</a:t>
            </a:r>
            <a:br>
              <a:rPr lang="nl-NL" altLang="nl-NL" sz="2400" dirty="0"/>
            </a:br>
            <a:r>
              <a:rPr lang="nl-NL" altLang="nl-NL" sz="2400" dirty="0"/>
              <a:t>Horizon College (o.a. Purmerend)</a:t>
            </a:r>
            <a:br>
              <a:rPr lang="nl-NL" altLang="nl-NL" sz="2400" dirty="0"/>
            </a:br>
            <a:endParaRPr lang="nl-NL" sz="240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6C85CDA-92E8-48BF-8C41-687DBD329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Welke instellingen zijn er?</a:t>
            </a:r>
            <a:br>
              <a:rPr lang="nl-NL" altLang="nl-NL" dirty="0"/>
            </a:br>
            <a:r>
              <a:rPr lang="nl-NL" altLang="nl-NL" dirty="0"/>
              <a:t>Zie </a:t>
            </a:r>
            <a:r>
              <a:rPr lang="nl-NL" altLang="nl-NL" dirty="0">
                <a:hlinkClick r:id="rId2"/>
              </a:rPr>
              <a:t>www.kiesmbo.nl</a:t>
            </a:r>
            <a:r>
              <a:rPr lang="nl-NL" altLang="nl-NL" dirty="0"/>
              <a:t>  voor meer info.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706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3A453D6-72F3-46BE-BCAD-7A73A140A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/>
              <a:t>Kenmerken VMBO-examen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A1E5E92-0174-415F-A498-9C127662102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 eaLnBrk="1" hangingPunct="1"/>
            <a:r>
              <a:rPr lang="nl-NL" altLang="nl-NL" sz="2800" dirty="0"/>
              <a:t>Schoolexamens (SE)</a:t>
            </a:r>
            <a:r>
              <a:rPr lang="nl-NL" altLang="nl-NL" sz="2800" dirty="0">
                <a:sym typeface="Wingdings" panose="05000000000000000000" pitchFamily="2" charset="2"/>
              </a:rPr>
              <a:t></a:t>
            </a:r>
            <a:r>
              <a:rPr lang="nl-NL" altLang="nl-NL" sz="2800" dirty="0"/>
              <a:t> </a:t>
            </a:r>
          </a:p>
          <a:p>
            <a:pPr eaLnBrk="1" hangingPunct="1"/>
            <a:r>
              <a:rPr lang="nl-NL" altLang="nl-NL" sz="2800" dirty="0"/>
              <a:t>resultaten van derde en vierde leerjaar.</a:t>
            </a:r>
          </a:p>
          <a:p>
            <a:pPr eaLnBrk="1" hangingPunct="1"/>
            <a:endParaRPr lang="nl-NL" altLang="nl-NL" sz="2800" dirty="0"/>
          </a:p>
          <a:p>
            <a:pPr eaLnBrk="1" hangingPunct="1"/>
            <a:r>
              <a:rPr lang="nl-NL" altLang="nl-NL" sz="2800" dirty="0"/>
              <a:t>Centraal examen (CE)</a:t>
            </a:r>
            <a:r>
              <a:rPr lang="nl-NL" altLang="nl-NL" sz="2800" dirty="0">
                <a:sym typeface="Wingdings" panose="05000000000000000000" pitchFamily="2" charset="2"/>
              </a:rPr>
              <a:t></a:t>
            </a:r>
            <a:r>
              <a:rPr lang="nl-NL" altLang="nl-NL" sz="2800" dirty="0"/>
              <a:t> </a:t>
            </a:r>
          </a:p>
          <a:p>
            <a:pPr eaLnBrk="1" hangingPunct="1"/>
            <a:r>
              <a:rPr lang="nl-NL" altLang="nl-NL" sz="2800" dirty="0"/>
              <a:t>Resultaten behaald op het eindexamen</a:t>
            </a:r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BF1C922E-2521-4964-8649-989F4E4603F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875463" y="5589588"/>
          <a:ext cx="1905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-foto" r:id="rId3" imgW="1905266" imgH="942857" progId="MSPhotoEd.3">
                  <p:embed/>
                </p:oleObj>
              </mc:Choice>
              <mc:Fallback>
                <p:oleObj name="Photo Editor-foto" r:id="rId3" imgW="1905266" imgH="942857" progId="MSPhotoEd.3">
                  <p:embed/>
                  <p:pic>
                    <p:nvPicPr>
                      <p:cNvPr id="10244" name="Object 4">
                        <a:extLst>
                          <a:ext uri="{FF2B5EF4-FFF2-40B4-BE49-F238E27FC236}">
                            <a16:creationId xmlns:a16="http://schemas.microsoft.com/office/drawing/2014/main" id="{BF1C922E-2521-4964-8649-989F4E4603F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5589588"/>
                        <a:ext cx="19050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CA26C-0BF3-45E2-881E-B0BE4DA8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97" y="1484784"/>
            <a:ext cx="7772400" cy="4321175"/>
          </a:xfrm>
        </p:spPr>
        <p:txBody>
          <a:bodyPr/>
          <a:lstStyle/>
          <a:p>
            <a:r>
              <a:rPr lang="nl-NL" altLang="nl-NL" sz="2000" dirty="0"/>
              <a:t>Samenwerking met Gerrit van der Veen College</a:t>
            </a:r>
            <a:br>
              <a:rPr lang="nl-NL" altLang="nl-NL" sz="2000" dirty="0"/>
            </a:br>
            <a:br>
              <a:rPr lang="nl-NL" altLang="nl-NL" sz="2000" dirty="0"/>
            </a:br>
            <a:r>
              <a:rPr lang="nl-NL" altLang="nl-NL" sz="2000" dirty="0"/>
              <a:t>Door zorg profiel van Zuiderlicht, alleen aansluiting bij C&amp;M profiel op de Havo</a:t>
            </a:r>
            <a:br>
              <a:rPr lang="nl-NL" altLang="nl-NL" sz="2000" dirty="0"/>
            </a:br>
            <a:br>
              <a:rPr lang="nl-NL" altLang="nl-NL" sz="2000" dirty="0"/>
            </a:br>
            <a:r>
              <a:rPr lang="nl-NL" altLang="nl-NL" sz="2000" dirty="0"/>
              <a:t>Andere Havo kan ook, maar instroom is dan lastiger door beperkte plaatsen in havo-4 </a:t>
            </a:r>
            <a:br>
              <a:rPr lang="nl-NL" altLang="nl-NL" sz="2000" dirty="0"/>
            </a:br>
            <a:br>
              <a:rPr lang="nl-NL" altLang="nl-NL" sz="2000" dirty="0"/>
            </a:br>
            <a:r>
              <a:rPr lang="nl-NL" altLang="nl-NL" sz="2000" u="sng" dirty="0"/>
              <a:t>Havo-wens? </a:t>
            </a:r>
            <a:br>
              <a:rPr lang="nl-NL" altLang="nl-NL" sz="2000" dirty="0"/>
            </a:br>
            <a:r>
              <a:rPr lang="nl-NL" altLang="nl-NL" sz="2000" dirty="0"/>
              <a:t>Laat het de decaan zo snel mogelijk weten!</a:t>
            </a:r>
            <a:br>
              <a:rPr lang="nl-NL" altLang="nl-NL" sz="2000" dirty="0"/>
            </a:br>
            <a:endParaRPr lang="nl-NL" sz="2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133A0D-1B19-4E5E-B281-C2EF6A83D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Doorstroom Havo voor GL/TL en nieuwe leerweg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1879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9334AB-D916-423C-A114-BEDA024A2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Tijdspad </a:t>
            </a:r>
          </a:p>
        </p:txBody>
      </p:sp>
      <p:sp>
        <p:nvSpPr>
          <p:cNvPr id="6" name="Text Box 206">
            <a:extLst>
              <a:ext uri="{FF2B5EF4-FFF2-40B4-BE49-F238E27FC236}">
                <a16:creationId xmlns:a16="http://schemas.microsoft.com/office/drawing/2014/main" id="{F57F003D-16CC-4390-94E6-E6EF64217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73238"/>
            <a:ext cx="6530975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nl-NL" altLang="nl-NL" sz="1600" b="1" dirty="0">
                <a:solidFill>
                  <a:schemeClr val="accent2"/>
                </a:solidFill>
              </a:rPr>
              <a:t>Oktober tot en met maart</a:t>
            </a:r>
            <a:endParaRPr kumimoji="1" lang="nl-NL" altLang="nl-NL" sz="2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1" lang="nl-NL" altLang="nl-NL" sz="1400" dirty="0"/>
              <a:t> O</a:t>
            </a:r>
            <a:r>
              <a:rPr kumimoji="1" lang="nl-NL" altLang="nl-NL" sz="1600" dirty="0"/>
              <a:t>riëntatie en eventueel gesprekken met de decaan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1" lang="nl-NL" altLang="nl-NL" sz="1600" dirty="0"/>
              <a:t> (Online) Open dagen bezoeken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1" lang="nl-NL" altLang="nl-NL" sz="1600" dirty="0"/>
              <a:t> Diverse activiteiten van de verschillende instellingen volgen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1" lang="nl-NL" altLang="nl-NL" sz="1600" dirty="0"/>
              <a:t> Aanmelden voor minimaal 1 vervolgopleiding, </a:t>
            </a:r>
          </a:p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kumimoji="1" lang="nl-NL" altLang="nl-NL" sz="1600" dirty="0"/>
              <a:t>	twee of drie keuzes maken kan ook</a:t>
            </a:r>
          </a:p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kumimoji="1" lang="nl-NL" altLang="nl-NL" sz="1600" dirty="0"/>
          </a:p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kumimoji="1" lang="nl-NL" altLang="nl-NL" sz="1600" dirty="0"/>
              <a:t>  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B3A33CD-4996-4BE4-8E78-018D6243B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45" y="3497042"/>
            <a:ext cx="4066384" cy="67671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2ECA80A-289F-42FA-9742-4C8D63BDD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32" y="4437112"/>
            <a:ext cx="4529721" cy="189602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150406-8CCA-4B50-90BD-F3F52B3A8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673" y="3837029"/>
            <a:ext cx="3846909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3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9327CDB-C130-4C42-AD18-A0B2EBD63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4279763" cy="41822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8F04A4E-F210-4517-BE39-CC210F2F1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196752"/>
            <a:ext cx="2572735" cy="2883658"/>
          </a:xfrm>
          <a:prstGeom prst="rect">
            <a:avLst/>
          </a:prstGeom>
        </p:spPr>
      </p:pic>
      <p:sp>
        <p:nvSpPr>
          <p:cNvPr id="6" name="Tekstvak 3">
            <a:extLst>
              <a:ext uri="{FF2B5EF4-FFF2-40B4-BE49-F238E27FC236}">
                <a16:creationId xmlns:a16="http://schemas.microsoft.com/office/drawing/2014/main" id="{BEB8038D-880C-4E85-9E2E-FB061FF6C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301208"/>
            <a:ext cx="4464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>
                <a:hlinkClick r:id="rId4"/>
              </a:rPr>
              <a:t>https://www.studiekeuzebeurs.nl/nl</a:t>
            </a:r>
            <a:endParaRPr lang="nl-NL" altLang="nl-NL"/>
          </a:p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64896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8991766-20E2-4F47-86EF-20E81688D90F}"/>
              </a:ext>
            </a:extLst>
          </p:cNvPr>
          <p:cNvSpPr txBox="1">
            <a:spLocks noChangeArrowheads="1"/>
          </p:cNvSpPr>
          <p:nvPr/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nl-NL" altLang="nl-NL"/>
              <a:t>Aanmelden</a:t>
            </a:r>
            <a:endParaRPr lang="nl-NL" alt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965596-0D45-4A4D-A54F-847106EC7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40" y="304800"/>
            <a:ext cx="4035902" cy="191431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FF03387-AE22-45E0-95CB-385CA2D45AEA}"/>
              </a:ext>
            </a:extLst>
          </p:cNvPr>
          <p:cNvSpPr/>
          <p:nvPr/>
        </p:nvSpPr>
        <p:spPr>
          <a:xfrm>
            <a:off x="574674" y="2420888"/>
            <a:ext cx="63015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Gedeelde verantwoordelijkheid; leerling doet dit met ouders, decaan ondersteunt waar nodig.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Via de site van de gekozen vervolgopleiding kan een leerling zich aanmelden.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De leerling ontvangt een bevestiging én krijgt een uitnodiging voor een intake.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Na het deelnemen aan kennismakingsactiviteiten en het intakegesprek volgt een definitieve plaatsing.</a:t>
            </a:r>
          </a:p>
        </p:txBody>
      </p:sp>
    </p:spTree>
    <p:extLst>
      <p:ext uri="{BB962C8B-B14F-4D97-AF65-F5344CB8AC3E}">
        <p14:creationId xmlns:p14="http://schemas.microsoft.com/office/powerpoint/2010/main" val="1535385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476340EE-1B9E-4B7D-9DDC-6C31B76BA7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102" r="710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9619642-D59D-4992-9C1A-68EF778D1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24A317B-7D82-41EB-9258-3CDBB964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sz="1800" dirty="0"/>
              <a:t>Heeft u nog vragen?</a:t>
            </a:r>
            <a:br>
              <a:rPr lang="nl-NL" altLang="nl-NL" sz="1800" dirty="0"/>
            </a:br>
            <a:br>
              <a:rPr lang="nl-NL" altLang="nl-NL" sz="1800" dirty="0"/>
            </a:br>
            <a:r>
              <a:rPr lang="nl-NL" altLang="nl-NL" sz="1800" dirty="0"/>
              <a:t>Neem dan contact op met de decaan, Chantal Alkemade.</a:t>
            </a:r>
            <a:br>
              <a:rPr lang="nl-NL" altLang="nl-NL" sz="1800" dirty="0"/>
            </a:br>
            <a:br>
              <a:rPr lang="nl-NL" altLang="nl-NL" sz="1800" dirty="0"/>
            </a:br>
            <a:r>
              <a:rPr lang="nl-NL" altLang="nl-NL" sz="1800" dirty="0">
                <a:hlinkClick r:id="rId3"/>
              </a:rPr>
              <a:t>c.alkemade-kok@zuiderlicht.org</a:t>
            </a:r>
            <a:br>
              <a:rPr lang="nl-NL" alt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72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C33C486-AEA4-4E75-960E-E6D1C9734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/>
              <a:t>Schoolexamen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A5DD6C0-1108-421C-A0C0-EE0FBC8A0C4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nl-NL" altLang="nl-NL" sz="2400" dirty="0"/>
              <a:t>Wat voor soort schoolexamens zijn er:</a:t>
            </a:r>
          </a:p>
          <a:p>
            <a:pPr marL="457200" indent="-4572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sz="2400" dirty="0"/>
              <a:t>Schriftelijke examens </a:t>
            </a:r>
          </a:p>
          <a:p>
            <a:pPr marL="457200" indent="-4572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sz="2400" dirty="0"/>
              <a:t>Mondelinge examens</a:t>
            </a:r>
          </a:p>
          <a:p>
            <a:pPr marL="457200" indent="-4572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sz="2400" dirty="0"/>
              <a:t>Kijk- en luistertoetsen.</a:t>
            </a:r>
          </a:p>
          <a:p>
            <a:pPr marL="457200" indent="-4572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sz="2400" dirty="0"/>
              <a:t>Handelingsopdrachten (werkstuk/presentatie)</a:t>
            </a:r>
          </a:p>
          <a:p>
            <a:pPr marL="457200" indent="-4572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sz="2400" dirty="0"/>
              <a:t>Praktische opdrachten (kookopdracht/buitenschoolse opdrachten</a:t>
            </a:r>
            <a:r>
              <a:rPr lang="nl-NL" altLang="nl-NL" sz="2800" dirty="0"/>
              <a:t>)</a:t>
            </a:r>
          </a:p>
          <a:p>
            <a:pPr marL="457200" indent="-457200" eaLnBrk="1" hangingPunct="1">
              <a:buFont typeface="Arial" panose="020B0604020202020204" pitchFamily="34" charset="0"/>
              <a:buChar char="*"/>
              <a:defRPr/>
            </a:pPr>
            <a:endParaRPr lang="nl-NL" altLang="nl-NL" sz="2800" dirty="0"/>
          </a:p>
          <a:p>
            <a:pPr eaLnBrk="1" hangingPunct="1">
              <a:defRPr/>
            </a:pPr>
            <a:endParaRPr lang="nl-NL" altLang="nl-NL" sz="2800" dirty="0"/>
          </a:p>
        </p:txBody>
      </p:sp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1D15C0AC-D401-4B79-8738-78E1308A0DA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804025" y="5373688"/>
          <a:ext cx="1905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hoto Editor-foto" r:id="rId3" imgW="1905266" imgH="942857" progId="MSPhotoEd.3">
                  <p:embed/>
                </p:oleObj>
              </mc:Choice>
              <mc:Fallback>
                <p:oleObj name="Photo Editor-foto" r:id="rId3" imgW="1905266" imgH="942857" progId="MSPhotoEd.3">
                  <p:embed/>
                  <p:pic>
                    <p:nvPicPr>
                      <p:cNvPr id="11268" name="Object 4">
                        <a:extLst>
                          <a:ext uri="{FF2B5EF4-FFF2-40B4-BE49-F238E27FC236}">
                            <a16:creationId xmlns:a16="http://schemas.microsoft.com/office/drawing/2014/main" id="{1D15C0AC-D401-4B79-8738-78E1308A0DA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373688"/>
                        <a:ext cx="19050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39BA5F7C-3166-4420-8555-2581409944ED}"/>
              </a:ext>
            </a:extLst>
          </p:cNvPr>
          <p:cNvGraphicFramePr>
            <a:graphicFrameLocks noGrp="1"/>
          </p:cNvGraphicFramePr>
          <p:nvPr/>
        </p:nvGraphicFramePr>
        <p:xfrm>
          <a:off x="467544" y="2280442"/>
          <a:ext cx="7609656" cy="3317878"/>
        </p:xfrm>
        <a:graphic>
          <a:graphicData uri="http://schemas.openxmlformats.org/drawingml/2006/table">
            <a:tbl>
              <a:tblPr firstRow="1" firstCol="1" bandRow="1"/>
              <a:tblGrid>
                <a:gridCol w="409008">
                  <a:extLst>
                    <a:ext uri="{9D8B030D-6E8A-4147-A177-3AD203B41FA5}">
                      <a16:colId xmlns:a16="http://schemas.microsoft.com/office/drawing/2014/main" val="2982920484"/>
                    </a:ext>
                  </a:extLst>
                </a:gridCol>
                <a:gridCol w="478823">
                  <a:extLst>
                    <a:ext uri="{9D8B030D-6E8A-4147-A177-3AD203B41FA5}">
                      <a16:colId xmlns:a16="http://schemas.microsoft.com/office/drawing/2014/main" val="4156707372"/>
                    </a:ext>
                  </a:extLst>
                </a:gridCol>
                <a:gridCol w="812780">
                  <a:extLst>
                    <a:ext uri="{9D8B030D-6E8A-4147-A177-3AD203B41FA5}">
                      <a16:colId xmlns:a16="http://schemas.microsoft.com/office/drawing/2014/main" val="3629263910"/>
                    </a:ext>
                  </a:extLst>
                </a:gridCol>
                <a:gridCol w="606916">
                  <a:extLst>
                    <a:ext uri="{9D8B030D-6E8A-4147-A177-3AD203B41FA5}">
                      <a16:colId xmlns:a16="http://schemas.microsoft.com/office/drawing/2014/main" val="1880258595"/>
                    </a:ext>
                  </a:extLst>
                </a:gridCol>
                <a:gridCol w="791431">
                  <a:extLst>
                    <a:ext uri="{9D8B030D-6E8A-4147-A177-3AD203B41FA5}">
                      <a16:colId xmlns:a16="http://schemas.microsoft.com/office/drawing/2014/main" val="4022103240"/>
                    </a:ext>
                  </a:extLst>
                </a:gridCol>
                <a:gridCol w="763982">
                  <a:extLst>
                    <a:ext uri="{9D8B030D-6E8A-4147-A177-3AD203B41FA5}">
                      <a16:colId xmlns:a16="http://schemas.microsoft.com/office/drawing/2014/main" val="2572666018"/>
                    </a:ext>
                  </a:extLst>
                </a:gridCol>
                <a:gridCol w="622165">
                  <a:extLst>
                    <a:ext uri="{9D8B030D-6E8A-4147-A177-3AD203B41FA5}">
                      <a16:colId xmlns:a16="http://schemas.microsoft.com/office/drawing/2014/main" val="1541341160"/>
                    </a:ext>
                  </a:extLst>
                </a:gridCol>
                <a:gridCol w="823454">
                  <a:extLst>
                    <a:ext uri="{9D8B030D-6E8A-4147-A177-3AD203B41FA5}">
                      <a16:colId xmlns:a16="http://schemas.microsoft.com/office/drawing/2014/main" val="3380818465"/>
                    </a:ext>
                  </a:extLst>
                </a:gridCol>
                <a:gridCol w="1102514">
                  <a:extLst>
                    <a:ext uri="{9D8B030D-6E8A-4147-A177-3AD203B41FA5}">
                      <a16:colId xmlns:a16="http://schemas.microsoft.com/office/drawing/2014/main" val="507418138"/>
                    </a:ext>
                  </a:extLst>
                </a:gridCol>
                <a:gridCol w="722810">
                  <a:extLst>
                    <a:ext uri="{9D8B030D-6E8A-4147-A177-3AD203B41FA5}">
                      <a16:colId xmlns:a16="http://schemas.microsoft.com/office/drawing/2014/main" val="2155727206"/>
                    </a:ext>
                  </a:extLst>
                </a:gridCol>
                <a:gridCol w="475773">
                  <a:extLst>
                    <a:ext uri="{9D8B030D-6E8A-4147-A177-3AD203B41FA5}">
                      <a16:colId xmlns:a16="http://schemas.microsoft.com/office/drawing/2014/main" val="4140648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Kolomnummer (in Magister)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Examen eenheden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Omschrijving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Inhoud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Toetsvorm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Duur/Deadline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Toegestane hulpmiddelen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Herkansbaar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Weging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167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4-BB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BI4.1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BI/K/6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Schriftelijke toets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 1 Planten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minuten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Grijs potlood, liniaal/geodriehoek, rekenmachine, kleurpotlood en een NE woordenboek</a:t>
                      </a: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766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4-BB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BI4.2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BI/K/6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Schriftelijke toets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 2 Ecologie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minuten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idem</a:t>
                      </a: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195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4-BB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BI4.3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BI/K/7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Schriftelijke toets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 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 &amp; Milieu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minuten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idem</a:t>
                      </a: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719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4-BB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BI5.1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BI/K/9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Schriftelijke toets van 2 thema’s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 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Voeding en vertering +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 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Gaswisseling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minuten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idem</a:t>
                      </a: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601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4-BB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BI5.2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BI/K/9/10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Schriftelijke toets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 6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minuten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idem</a:t>
                      </a: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728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4-BB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BI5.3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BI/K/9/10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Schriftelijke toets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 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Opslag, uitscheiding en bescherming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minuten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idem</a:t>
                      </a: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471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63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C33C486-AEA4-4E75-960E-E6D1C9734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Wanneer worden schoolexamens afgenomen?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A5DD6C0-1108-421C-A0C0-EE0FBC8A0C4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marL="457200" indent="-457200" eaLnBrk="1" hangingPunct="1">
              <a:buFontTx/>
              <a:buChar char="-"/>
              <a:defRPr/>
            </a:pPr>
            <a:r>
              <a:rPr lang="nl-NL" sz="2800" dirty="0"/>
              <a:t>Tijdens lessen in een gewone schoolweek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nl-NL" sz="2800" dirty="0"/>
              <a:t>Tijdens een </a:t>
            </a:r>
            <a:r>
              <a:rPr lang="nl-NL" sz="2800" dirty="0" err="1"/>
              <a:t>toetsweek</a:t>
            </a:r>
            <a:endParaRPr lang="nl-NL" sz="2800" dirty="0"/>
          </a:p>
          <a:p>
            <a:pPr marL="457200" indent="-457200" eaLnBrk="1" hangingPunct="1">
              <a:buFontTx/>
              <a:buChar char="-"/>
              <a:defRPr/>
            </a:pPr>
            <a:endParaRPr lang="nl-NL" altLang="nl-NL" sz="2800" dirty="0"/>
          </a:p>
          <a:p>
            <a:pPr marL="457200" indent="-457200" eaLnBrk="1" hangingPunct="1">
              <a:buFontTx/>
              <a:buChar char="-"/>
              <a:defRPr/>
            </a:pPr>
            <a:r>
              <a:rPr lang="nl-NL" altLang="nl-NL" sz="2800" dirty="0" err="1"/>
              <a:t>Toetsweek</a:t>
            </a:r>
            <a:r>
              <a:rPr lang="nl-NL" altLang="nl-NL" sz="2800" dirty="0"/>
              <a:t>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nl-NL" altLang="nl-NL" sz="2800" dirty="0"/>
              <a:t>Periode 4</a:t>
            </a:r>
            <a:r>
              <a:rPr lang="nl-NL" altLang="nl-NL" sz="2800" dirty="0">
                <a:sym typeface="Wingdings" panose="05000000000000000000" pitchFamily="2" charset="2"/>
              </a:rPr>
              <a:t> 16 nov</a:t>
            </a:r>
            <a:endParaRPr lang="nl-NL" altLang="nl-NL" sz="2800" dirty="0"/>
          </a:p>
          <a:p>
            <a:pPr marL="457200" indent="-457200" eaLnBrk="1" hangingPunct="1">
              <a:buFontTx/>
              <a:buChar char="-"/>
              <a:defRPr/>
            </a:pPr>
            <a:r>
              <a:rPr lang="nl-NL" altLang="nl-NL" sz="2800" dirty="0"/>
              <a:t>Periode 5</a:t>
            </a:r>
            <a:r>
              <a:rPr lang="nl-NL" altLang="nl-NL" sz="2800" dirty="0">
                <a:sym typeface="Wingdings" panose="05000000000000000000" pitchFamily="2" charset="2"/>
              </a:rPr>
              <a:t> 15 maart</a:t>
            </a:r>
            <a:endParaRPr lang="nl-NL" altLang="nl-NL" sz="2800" dirty="0"/>
          </a:p>
          <a:p>
            <a:pPr eaLnBrk="1" hangingPunct="1">
              <a:defRPr/>
            </a:pPr>
            <a:endParaRPr lang="nl-NL" altLang="nl-NL" sz="2800" dirty="0"/>
          </a:p>
        </p:txBody>
      </p:sp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1D15C0AC-D401-4B79-8738-78E1308A0DA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804025" y="5373688"/>
          <a:ext cx="1905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hoto Editor-foto" r:id="rId3" imgW="1905266" imgH="942857" progId="MSPhotoEd.3">
                  <p:embed/>
                </p:oleObj>
              </mc:Choice>
              <mc:Fallback>
                <p:oleObj name="Photo Editor-foto" r:id="rId3" imgW="1905266" imgH="942857" progId="MSPhotoEd.3">
                  <p:embed/>
                  <p:pic>
                    <p:nvPicPr>
                      <p:cNvPr id="11268" name="Object 4">
                        <a:extLst>
                          <a:ext uri="{FF2B5EF4-FFF2-40B4-BE49-F238E27FC236}">
                            <a16:creationId xmlns:a16="http://schemas.microsoft.com/office/drawing/2014/main" id="{1D15C0AC-D401-4B79-8738-78E1308A0DA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373688"/>
                        <a:ext cx="19050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36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3A11EE9-A6F1-4F1E-A211-FF900A049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dirty="0"/>
              <a:t>Afwezigheid bij schoolexamen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637565A-A1BA-4EEC-9A02-CAE397014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dirty="0"/>
              <a:t>Ziekmelding vóór 8:30 uur bij de conciërge.</a:t>
            </a:r>
          </a:p>
          <a:p>
            <a:pPr marL="342900" indent="-3429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dirty="0"/>
              <a:t>Weer op school? Melden bij vakdocent voor inhalen toets.</a:t>
            </a:r>
          </a:p>
          <a:p>
            <a:pPr marL="342900" indent="-3429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dirty="0"/>
              <a:t>Recht van inhalen afhankelijk van reden afwezigheid. </a:t>
            </a:r>
          </a:p>
          <a:p>
            <a:pPr marL="342900" indent="-3429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dirty="0"/>
              <a:t>Toets inhalen binnen 10 schooldagen.</a:t>
            </a:r>
          </a:p>
          <a:p>
            <a:pPr marL="342900" indent="-3429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dirty="0"/>
              <a:t>Verantwoordelijkheid ligt bij leerling.</a:t>
            </a:r>
          </a:p>
          <a:p>
            <a:pPr eaLnBrk="1" hangingPunct="1">
              <a:buFontTx/>
              <a:buChar char="-"/>
              <a:defRPr/>
            </a:pPr>
            <a:endParaRPr lang="nl-NL" altLang="nl-NL" dirty="0"/>
          </a:p>
          <a:p>
            <a:pPr eaLnBrk="1" hangingPunct="1">
              <a:buFontTx/>
              <a:buNone/>
              <a:defRPr/>
            </a:pPr>
            <a:r>
              <a:rPr lang="nl-NL" altLang="nl-NL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3A11EE9-A6F1-4F1E-A211-FF900A049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dirty="0"/>
              <a:t>Te laat bij schoolexamen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637565A-A1BA-4EEC-9A02-CAE397014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dirty="0"/>
              <a:t>Een leerling mag tot 15 minuten te laat komen.</a:t>
            </a:r>
          </a:p>
          <a:p>
            <a:pPr marL="342900" indent="-3429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dirty="0"/>
              <a:t>Afhankelijk van de reden wel/geen extra tijd.</a:t>
            </a:r>
          </a:p>
          <a:p>
            <a:pPr marL="342900" indent="-3429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dirty="0"/>
              <a:t>Bij kijk- en luistertoets niet naar binnen. </a:t>
            </a:r>
          </a:p>
          <a:p>
            <a:pPr marL="342900" indent="-342900" eaLnBrk="1" hangingPunct="1">
              <a:buFont typeface="Arial" panose="020B0604020202020204" pitchFamily="34" charset="0"/>
              <a:buChar char="*"/>
              <a:defRPr/>
            </a:pPr>
            <a:endParaRPr lang="nl-NL" altLang="nl-NL" dirty="0"/>
          </a:p>
          <a:p>
            <a:pPr eaLnBrk="1" hangingPunct="1">
              <a:buFontTx/>
              <a:buChar char="-"/>
              <a:defRPr/>
            </a:pPr>
            <a:endParaRPr lang="nl-NL" altLang="nl-NL" dirty="0"/>
          </a:p>
          <a:p>
            <a:pPr eaLnBrk="1" hangingPunct="1">
              <a:buFontTx/>
              <a:buNone/>
              <a:defRPr/>
            </a:pPr>
            <a:r>
              <a:rPr lang="nl-NL" alt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57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6DE87D0-7646-4D2F-8E6E-1DC561261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/>
              <a:t>Herkansing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134B834-4E60-45FA-8022-82F7168F526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3" y="1663700"/>
            <a:ext cx="8077200" cy="45259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*"/>
            </a:pPr>
            <a:r>
              <a:rPr lang="nl-NL" altLang="nl-NL" sz="2800" dirty="0"/>
              <a:t>Na elke periode één toets herkansen (alleen als het SE </a:t>
            </a:r>
            <a:r>
              <a:rPr lang="nl-NL" altLang="nl-NL" sz="2800" dirty="0" err="1"/>
              <a:t>herkansbaar</a:t>
            </a:r>
            <a:r>
              <a:rPr lang="nl-NL" altLang="nl-NL" sz="2800" dirty="0"/>
              <a:t> is).</a:t>
            </a:r>
          </a:p>
          <a:p>
            <a:pPr marL="457200" indent="-457200" eaLnBrk="1" hangingPunct="1">
              <a:buFont typeface="Arial" panose="020B0604020202020204" pitchFamily="34" charset="0"/>
              <a:buChar char="*"/>
            </a:pPr>
            <a:r>
              <a:rPr lang="nl-NL" altLang="nl-NL" sz="2800" dirty="0"/>
              <a:t>Formulier verzoek herkansingen.</a:t>
            </a:r>
          </a:p>
          <a:p>
            <a:pPr marL="457200" indent="-457200" eaLnBrk="1" hangingPunct="1">
              <a:buFont typeface="Arial" panose="020B0604020202020204" pitchFamily="34" charset="0"/>
              <a:buChar char="*"/>
            </a:pPr>
            <a:r>
              <a:rPr lang="nl-NL" altLang="nl-NL" sz="2800" dirty="0"/>
              <a:t>Bij aanmelding wel deelnemen!</a:t>
            </a:r>
          </a:p>
          <a:p>
            <a:pPr marL="457200" indent="-457200" eaLnBrk="1" hangingPunct="1">
              <a:buFont typeface="Arial" panose="020B0604020202020204" pitchFamily="34" charset="0"/>
              <a:buChar char="*"/>
            </a:pPr>
            <a:r>
              <a:rPr lang="nl-NL" altLang="nl-NL" sz="2800" dirty="0"/>
              <a:t>Hoogste cijfer telt.</a:t>
            </a:r>
          </a:p>
          <a:p>
            <a:pPr marL="457200" indent="-457200" eaLnBrk="1" hangingPunct="1">
              <a:buFont typeface="Arial" panose="020B0604020202020204" pitchFamily="34" charset="0"/>
              <a:buChar char="*"/>
            </a:pPr>
            <a:r>
              <a:rPr lang="nl-NL" altLang="nl-NL" sz="2800" dirty="0"/>
              <a:t>Eventueel extra les voor herkansing.</a:t>
            </a:r>
          </a:p>
          <a:p>
            <a:pPr marL="457200" indent="-457200" eaLnBrk="1" hangingPunct="1">
              <a:buFont typeface="Arial" panose="020B0604020202020204" pitchFamily="34" charset="0"/>
              <a:buChar char="*"/>
            </a:pPr>
            <a:r>
              <a:rPr lang="nl-NL" altLang="nl-NL" sz="2800" dirty="0"/>
              <a:t>Herkansing wordt minimaal 2 dagen van te voren opgegeven. </a:t>
            </a: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9B67F4CB-0C5D-422C-906E-C78ACE7A63C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804025" y="5732463"/>
          <a:ext cx="1905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hoto Editor-foto" r:id="rId3" imgW="1905266" imgH="942857" progId="MSPhotoEd.3">
                  <p:embed/>
                </p:oleObj>
              </mc:Choice>
              <mc:Fallback>
                <p:oleObj name="Photo Editor-foto" r:id="rId3" imgW="1905266" imgH="942857" progId="MSPhotoEd.3">
                  <p:embed/>
                  <p:pic>
                    <p:nvPicPr>
                      <p:cNvPr id="13316" name="Object 4">
                        <a:extLst>
                          <a:ext uri="{FF2B5EF4-FFF2-40B4-BE49-F238E27FC236}">
                            <a16:creationId xmlns:a16="http://schemas.microsoft.com/office/drawing/2014/main" id="{9B67F4CB-0C5D-422C-906E-C78ACE7A63C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732463"/>
                        <a:ext cx="19050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6DE87D0-7646-4D2F-8E6E-1DC561261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dirty="0"/>
              <a:t>Centraal examen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134B834-4E60-45FA-8022-82F7168F526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3" y="1663700"/>
            <a:ext cx="8077200" cy="45259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sz="2800" dirty="0"/>
              <a:t>CE schriftelijk (TL)	: vanaf 11 mei</a:t>
            </a:r>
          </a:p>
          <a:p>
            <a:pPr marL="457200" indent="-4572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sz="2800" dirty="0"/>
              <a:t>CE digitale examens (B/K): vanaf 9 mei</a:t>
            </a:r>
          </a:p>
          <a:p>
            <a:pPr marL="457200" indent="-457200" eaLnBrk="1" hangingPunct="1">
              <a:buFont typeface="Arial" panose="020B0604020202020204" pitchFamily="34" charset="0"/>
              <a:buChar char="*"/>
              <a:defRPr/>
            </a:pPr>
            <a:r>
              <a:rPr lang="nl-NL" altLang="nl-NL" sz="2800" dirty="0"/>
              <a:t>CSPE (B/K):	vanaf 11 april</a:t>
            </a: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9B67F4CB-0C5D-422C-906E-C78ACE7A63C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804025" y="5732463"/>
          <a:ext cx="1905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Photo Editor-foto" r:id="rId3" imgW="1905266" imgH="942857" progId="MSPhotoEd.3">
                  <p:embed/>
                </p:oleObj>
              </mc:Choice>
              <mc:Fallback>
                <p:oleObj name="Photo Editor-foto" r:id="rId3" imgW="1905266" imgH="942857" progId="MSPhotoEd.3">
                  <p:embed/>
                  <p:pic>
                    <p:nvPicPr>
                      <p:cNvPr id="13316" name="Object 4">
                        <a:extLst>
                          <a:ext uri="{FF2B5EF4-FFF2-40B4-BE49-F238E27FC236}">
                            <a16:creationId xmlns:a16="http://schemas.microsoft.com/office/drawing/2014/main" id="{9B67F4CB-0C5D-422C-906E-C78ACE7A63C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732463"/>
                        <a:ext cx="19050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799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B468B486B9014B8EA5424F25DCF7BE" ma:contentTypeVersion="13" ma:contentTypeDescription="Create a new document." ma:contentTypeScope="" ma:versionID="6cc346b8f48869796f2f4b613ca19f46">
  <xsd:schema xmlns:xsd="http://www.w3.org/2001/XMLSchema" xmlns:xs="http://www.w3.org/2001/XMLSchema" xmlns:p="http://schemas.microsoft.com/office/2006/metadata/properties" xmlns:ns3="56b4eb8f-c596-43d9-bdf6-d370f912d443" xmlns:ns4="371bc727-ff8f-4c99-bccc-0a2e06cf5a71" targetNamespace="http://schemas.microsoft.com/office/2006/metadata/properties" ma:root="true" ma:fieldsID="281f80e89034cd18cb23b2d998e404c9" ns3:_="" ns4:_="">
    <xsd:import namespace="56b4eb8f-c596-43d9-bdf6-d370f912d443"/>
    <xsd:import namespace="371bc727-ff8f-4c99-bccc-0a2e06cf5a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4eb8f-c596-43d9-bdf6-d370f912d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bc727-ff8f-4c99-bccc-0a2e06cf5a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21F4DB-95A4-4FA7-B7E0-E616E1052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b4eb8f-c596-43d9-bdf6-d370f912d443"/>
    <ds:schemaRef ds:uri="371bc727-ff8f-4c99-bccc-0a2e06cf5a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244D57-8076-4D31-A64A-A110401230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33369D-0956-4082-B77B-4194BC5B9F48}">
  <ds:schemaRefs>
    <ds:schemaRef ds:uri="371bc727-ff8f-4c99-bccc-0a2e06cf5a7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56b4eb8f-c596-43d9-bdf6-d370f912d44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1517</TotalTime>
  <Words>1018</Words>
  <Application>Microsoft Office PowerPoint</Application>
  <PresentationFormat>Diavoorstelling (4:3)</PresentationFormat>
  <Paragraphs>228</Paragraphs>
  <Slides>24</Slides>
  <Notes>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Trebuchet MS</vt:lpstr>
      <vt:lpstr>Verdana</vt:lpstr>
      <vt:lpstr>Wingdings</vt:lpstr>
      <vt:lpstr>Essentieel</vt:lpstr>
      <vt:lpstr>Photo Editor-foto</vt:lpstr>
      <vt:lpstr> </vt:lpstr>
      <vt:lpstr>Kenmerken VMBO-examen</vt:lpstr>
      <vt:lpstr>Schoolexamen</vt:lpstr>
      <vt:lpstr>PowerPoint-presentatie</vt:lpstr>
      <vt:lpstr>Wanneer worden schoolexamens afgenomen?</vt:lpstr>
      <vt:lpstr>Afwezigheid bij schoolexamen </vt:lpstr>
      <vt:lpstr>Te laat bij schoolexamen </vt:lpstr>
      <vt:lpstr>Herkansing</vt:lpstr>
      <vt:lpstr>Centraal examen</vt:lpstr>
      <vt:lpstr>Opbouw eindexamen</vt:lpstr>
      <vt:lpstr>Indeling examenjaar</vt:lpstr>
      <vt:lpstr>PowerPoint-presentatie</vt:lpstr>
      <vt:lpstr>Examenreglement en PTA</vt:lpstr>
      <vt:lpstr>Vragen?</vt:lpstr>
      <vt:lpstr>PowerPoint-presentatie</vt:lpstr>
      <vt:lpstr>PowerPoint-presentatie</vt:lpstr>
      <vt:lpstr>PowerPoint-presentatie</vt:lpstr>
      <vt:lpstr>BOL of BBL??</vt:lpstr>
      <vt:lpstr>ROC van Amsterdam  ROC TOP  Mediacollege Amsterdam (Ma ) Hout- en Meubileringcollege (HMC)   Yuverta ( o.a. Amsterdam, Aalsmeer) ROC Nova College (o.a. Haarlem) Regiocollege (o.a. Zaandam) Horizon College (o.a. Purmerend) </vt:lpstr>
      <vt:lpstr>Samenwerking met Gerrit van der Veen College  Door zorg profiel van Zuiderlicht, alleen aansluiting bij C&amp;M profiel op de Havo  Andere Havo kan ook, maar instroom is dan lastiger door beperkte plaatsen in havo-4   Havo-wens?  Laat het de decaan zo snel mogelijk weten! </vt:lpstr>
      <vt:lpstr>PowerPoint-presentatie</vt:lpstr>
      <vt:lpstr>PowerPoint-presentatie</vt:lpstr>
      <vt:lpstr>PowerPoint-presentatie</vt:lpstr>
      <vt:lpstr>Heeft u nog vragen?  Neem dan contact op met de decaan, Chantal Alkemade.  c.alkemade-kok@zuiderlicht.org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ouders van 3M</dc:title>
  <dc:creator>maris</dc:creator>
  <cp:lastModifiedBy>Sharon Boughanem</cp:lastModifiedBy>
  <cp:revision>93</cp:revision>
  <dcterms:created xsi:type="dcterms:W3CDTF">2012-10-08T17:25:12Z</dcterms:created>
  <dcterms:modified xsi:type="dcterms:W3CDTF">2022-10-06T14:26:24Z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0x010100D1B468B486B9014B8EA5424F25DCF7BE</vt:lpwstr>
  </property>
</Properties>
</file>