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67" r:id="rId6"/>
    <p:sldId id="262" r:id="rId7"/>
    <p:sldId id="259" r:id="rId8"/>
    <p:sldId id="266" r:id="rId9"/>
    <p:sldId id="270" r:id="rId10"/>
    <p:sldId id="272" r:id="rId11"/>
    <p:sldId id="263" r:id="rId12"/>
    <p:sldId id="260" r:id="rId13"/>
    <p:sldId id="257" r:id="rId14"/>
  </p:sldIdLst>
  <p:sldSz cx="12192000" cy="6858000"/>
  <p:notesSz cx="6858000" cy="9144000"/>
  <p:embeddedFontLs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Open Sans Semibold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223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433D79-3A6D-2E4C-8D23-09D60C0086CE}" v="8" dt="2024-02-15T10:21:01.199"/>
  </p1510:revLst>
</p1510:revInfo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07"/>
  </p:normalViewPr>
  <p:slideViewPr>
    <p:cSldViewPr snapToGrid="0">
      <p:cViewPr varScale="1">
        <p:scale>
          <a:sx n="90" d="100"/>
          <a:sy n="90" d="100"/>
        </p:scale>
        <p:origin x="2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6E67D7-0A8F-E54A-A49A-FF61AAF71CB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45556F3A-63E5-E84C-9AE9-3253987BABA3}">
      <dgm:prSet phldrT="[Tekst]"/>
      <dgm:spPr/>
      <dgm:t>
        <a:bodyPr/>
        <a:lstStyle/>
        <a:p>
          <a:r>
            <a:rPr lang="nl-NL" dirty="0"/>
            <a:t>31 mei proeflessen in de bovenbouw </a:t>
          </a:r>
        </a:p>
      </dgm:t>
    </dgm:pt>
    <dgm:pt modelId="{748F2FD2-8EE8-464A-82E0-C1C0769B36C0}" type="parTrans" cxnId="{935D6F31-F3AF-3141-AB3C-F6D5E42526E6}">
      <dgm:prSet/>
      <dgm:spPr/>
      <dgm:t>
        <a:bodyPr/>
        <a:lstStyle/>
        <a:p>
          <a:endParaRPr lang="nl-NL"/>
        </a:p>
      </dgm:t>
    </dgm:pt>
    <dgm:pt modelId="{0A4F60D3-754D-7E40-9269-94CBE166A653}" type="sibTrans" cxnId="{935D6F31-F3AF-3141-AB3C-F6D5E42526E6}">
      <dgm:prSet/>
      <dgm:spPr/>
      <dgm:t>
        <a:bodyPr/>
        <a:lstStyle/>
        <a:p>
          <a:endParaRPr lang="nl-NL"/>
        </a:p>
      </dgm:t>
    </dgm:pt>
    <dgm:pt modelId="{2670396B-B4A4-4F4E-867B-2F51B456ACD7}">
      <dgm:prSet phldrT="[Tekst]"/>
      <dgm:spPr/>
      <dgm:t>
        <a:bodyPr/>
        <a:lstStyle/>
        <a:p>
          <a:r>
            <a:rPr lang="nl-NL" dirty="0"/>
            <a:t>Thuis bespreken wat wenselijk is </a:t>
          </a:r>
        </a:p>
      </dgm:t>
    </dgm:pt>
    <dgm:pt modelId="{2B4EF689-B837-024E-A2EC-E93266BFF333}" type="parTrans" cxnId="{581F7A67-0D61-924F-89FF-3244BA1464B1}">
      <dgm:prSet/>
      <dgm:spPr/>
      <dgm:t>
        <a:bodyPr/>
        <a:lstStyle/>
        <a:p>
          <a:endParaRPr lang="nl-NL"/>
        </a:p>
      </dgm:t>
    </dgm:pt>
    <dgm:pt modelId="{E1C3ECA5-8455-7F4B-8ABD-34F1DEC139F7}" type="sibTrans" cxnId="{581F7A67-0D61-924F-89FF-3244BA1464B1}">
      <dgm:prSet/>
      <dgm:spPr/>
      <dgm:t>
        <a:bodyPr/>
        <a:lstStyle/>
        <a:p>
          <a:endParaRPr lang="nl-NL"/>
        </a:p>
      </dgm:t>
    </dgm:pt>
    <dgm:pt modelId="{B52776CA-810B-D743-9125-4BD128582650}">
      <dgm:prSet phldrT="[Tekst]"/>
      <dgm:spPr/>
      <dgm:t>
        <a:bodyPr/>
        <a:lstStyle/>
        <a:p>
          <a:r>
            <a:rPr lang="nl-NL" dirty="0"/>
            <a:t>Keuze via Magister opgeven (5/6/24)</a:t>
          </a:r>
        </a:p>
      </dgm:t>
    </dgm:pt>
    <dgm:pt modelId="{5E6B1B27-3E29-CB45-AE1D-D90F9B4C6D27}" type="parTrans" cxnId="{D2AA77FC-D411-F74A-8549-884C9DDF9177}">
      <dgm:prSet/>
      <dgm:spPr/>
      <dgm:t>
        <a:bodyPr/>
        <a:lstStyle/>
        <a:p>
          <a:endParaRPr lang="nl-NL"/>
        </a:p>
      </dgm:t>
    </dgm:pt>
    <dgm:pt modelId="{8FEA28EC-46F6-0D45-8D7A-D0734778928C}" type="sibTrans" cxnId="{D2AA77FC-D411-F74A-8549-884C9DDF9177}">
      <dgm:prSet/>
      <dgm:spPr/>
      <dgm:t>
        <a:bodyPr/>
        <a:lstStyle/>
        <a:p>
          <a:endParaRPr lang="nl-NL"/>
        </a:p>
      </dgm:t>
    </dgm:pt>
    <dgm:pt modelId="{49A97EDD-0C4E-DB42-AC2C-8E8C433FD023}" type="pres">
      <dgm:prSet presAssocID="{416E67D7-0A8F-E54A-A49A-FF61AAF71CB6}" presName="Name0" presStyleCnt="0">
        <dgm:presLayoutVars>
          <dgm:dir/>
          <dgm:resizeHandles val="exact"/>
        </dgm:presLayoutVars>
      </dgm:prSet>
      <dgm:spPr/>
    </dgm:pt>
    <dgm:pt modelId="{7F0FEDFF-DF79-B345-92D0-2CC13C6EBB8A}" type="pres">
      <dgm:prSet presAssocID="{45556F3A-63E5-E84C-9AE9-3253987BABA3}" presName="node" presStyleLbl="node1" presStyleIdx="0" presStyleCnt="3">
        <dgm:presLayoutVars>
          <dgm:bulletEnabled val="1"/>
        </dgm:presLayoutVars>
      </dgm:prSet>
      <dgm:spPr/>
    </dgm:pt>
    <dgm:pt modelId="{DB89D6F2-281C-8949-B127-869A78C8DFA4}" type="pres">
      <dgm:prSet presAssocID="{0A4F60D3-754D-7E40-9269-94CBE166A653}" presName="sibTrans" presStyleLbl="sibTrans2D1" presStyleIdx="0" presStyleCnt="2"/>
      <dgm:spPr/>
    </dgm:pt>
    <dgm:pt modelId="{774A991C-B2F3-E749-B841-C8524351F625}" type="pres">
      <dgm:prSet presAssocID="{0A4F60D3-754D-7E40-9269-94CBE166A653}" presName="connectorText" presStyleLbl="sibTrans2D1" presStyleIdx="0" presStyleCnt="2"/>
      <dgm:spPr/>
    </dgm:pt>
    <dgm:pt modelId="{F0401C9E-C7AD-AE4A-B5E9-D287AB15621E}" type="pres">
      <dgm:prSet presAssocID="{2670396B-B4A4-4F4E-867B-2F51B456ACD7}" presName="node" presStyleLbl="node1" presStyleIdx="1" presStyleCnt="3">
        <dgm:presLayoutVars>
          <dgm:bulletEnabled val="1"/>
        </dgm:presLayoutVars>
      </dgm:prSet>
      <dgm:spPr/>
    </dgm:pt>
    <dgm:pt modelId="{161BDF63-1678-F24D-BB76-27A64415D6EF}" type="pres">
      <dgm:prSet presAssocID="{E1C3ECA5-8455-7F4B-8ABD-34F1DEC139F7}" presName="sibTrans" presStyleLbl="sibTrans2D1" presStyleIdx="1" presStyleCnt="2"/>
      <dgm:spPr/>
    </dgm:pt>
    <dgm:pt modelId="{5D497F53-D1D4-2D48-92BC-3858BD1C66B1}" type="pres">
      <dgm:prSet presAssocID="{E1C3ECA5-8455-7F4B-8ABD-34F1DEC139F7}" presName="connectorText" presStyleLbl="sibTrans2D1" presStyleIdx="1" presStyleCnt="2"/>
      <dgm:spPr/>
    </dgm:pt>
    <dgm:pt modelId="{BE1CF4D3-72FE-5C40-96BD-0432539B4783}" type="pres">
      <dgm:prSet presAssocID="{B52776CA-810B-D743-9125-4BD128582650}" presName="node" presStyleLbl="node1" presStyleIdx="2" presStyleCnt="3">
        <dgm:presLayoutVars>
          <dgm:bulletEnabled val="1"/>
        </dgm:presLayoutVars>
      </dgm:prSet>
      <dgm:spPr/>
    </dgm:pt>
  </dgm:ptLst>
  <dgm:cxnLst>
    <dgm:cxn modelId="{A42A9612-6EBC-E840-9DF7-575D14D9EE6E}" type="presOf" srcId="{E1C3ECA5-8455-7F4B-8ABD-34F1DEC139F7}" destId="{161BDF63-1678-F24D-BB76-27A64415D6EF}" srcOrd="0" destOrd="0" presId="urn:microsoft.com/office/officeart/2005/8/layout/process1"/>
    <dgm:cxn modelId="{935D6F31-F3AF-3141-AB3C-F6D5E42526E6}" srcId="{416E67D7-0A8F-E54A-A49A-FF61AAF71CB6}" destId="{45556F3A-63E5-E84C-9AE9-3253987BABA3}" srcOrd="0" destOrd="0" parTransId="{748F2FD2-8EE8-464A-82E0-C1C0769B36C0}" sibTransId="{0A4F60D3-754D-7E40-9269-94CBE166A653}"/>
    <dgm:cxn modelId="{88E9D951-BA4C-F34F-8207-FB64AB0DE627}" type="presOf" srcId="{45556F3A-63E5-E84C-9AE9-3253987BABA3}" destId="{7F0FEDFF-DF79-B345-92D0-2CC13C6EBB8A}" srcOrd="0" destOrd="0" presId="urn:microsoft.com/office/officeart/2005/8/layout/process1"/>
    <dgm:cxn modelId="{20CA865A-36AD-5F49-BBA5-4941EC93CCF8}" type="presOf" srcId="{416E67D7-0A8F-E54A-A49A-FF61AAF71CB6}" destId="{49A97EDD-0C4E-DB42-AC2C-8E8C433FD023}" srcOrd="0" destOrd="0" presId="urn:microsoft.com/office/officeart/2005/8/layout/process1"/>
    <dgm:cxn modelId="{581F7A67-0D61-924F-89FF-3244BA1464B1}" srcId="{416E67D7-0A8F-E54A-A49A-FF61AAF71CB6}" destId="{2670396B-B4A4-4F4E-867B-2F51B456ACD7}" srcOrd="1" destOrd="0" parTransId="{2B4EF689-B837-024E-A2EC-E93266BFF333}" sibTransId="{E1C3ECA5-8455-7F4B-8ABD-34F1DEC139F7}"/>
    <dgm:cxn modelId="{73F43070-D887-524A-89ED-B37E29B6C9B3}" type="presOf" srcId="{0A4F60D3-754D-7E40-9269-94CBE166A653}" destId="{774A991C-B2F3-E749-B841-C8524351F625}" srcOrd="1" destOrd="0" presId="urn:microsoft.com/office/officeart/2005/8/layout/process1"/>
    <dgm:cxn modelId="{7445B67A-3C0D-B244-9BDE-393BA6C46E41}" type="presOf" srcId="{0A4F60D3-754D-7E40-9269-94CBE166A653}" destId="{DB89D6F2-281C-8949-B127-869A78C8DFA4}" srcOrd="0" destOrd="0" presId="urn:microsoft.com/office/officeart/2005/8/layout/process1"/>
    <dgm:cxn modelId="{13F466E9-76DF-7F43-B0A6-35A5C9BDACF3}" type="presOf" srcId="{E1C3ECA5-8455-7F4B-8ABD-34F1DEC139F7}" destId="{5D497F53-D1D4-2D48-92BC-3858BD1C66B1}" srcOrd="1" destOrd="0" presId="urn:microsoft.com/office/officeart/2005/8/layout/process1"/>
    <dgm:cxn modelId="{7CDAA4F2-8C9A-FA4E-9C24-D03383B9E7B2}" type="presOf" srcId="{B52776CA-810B-D743-9125-4BD128582650}" destId="{BE1CF4D3-72FE-5C40-96BD-0432539B4783}" srcOrd="0" destOrd="0" presId="urn:microsoft.com/office/officeart/2005/8/layout/process1"/>
    <dgm:cxn modelId="{E85DA2F6-3BDE-8041-8EF1-2703E0ECEB9E}" type="presOf" srcId="{2670396B-B4A4-4F4E-867B-2F51B456ACD7}" destId="{F0401C9E-C7AD-AE4A-B5E9-D287AB15621E}" srcOrd="0" destOrd="0" presId="urn:microsoft.com/office/officeart/2005/8/layout/process1"/>
    <dgm:cxn modelId="{D2AA77FC-D411-F74A-8549-884C9DDF9177}" srcId="{416E67D7-0A8F-E54A-A49A-FF61AAF71CB6}" destId="{B52776CA-810B-D743-9125-4BD128582650}" srcOrd="2" destOrd="0" parTransId="{5E6B1B27-3E29-CB45-AE1D-D90F9B4C6D27}" sibTransId="{8FEA28EC-46F6-0D45-8D7A-D0734778928C}"/>
    <dgm:cxn modelId="{2767CB94-088E-5445-BED4-EFA3682A6BD2}" type="presParOf" srcId="{49A97EDD-0C4E-DB42-AC2C-8E8C433FD023}" destId="{7F0FEDFF-DF79-B345-92D0-2CC13C6EBB8A}" srcOrd="0" destOrd="0" presId="urn:microsoft.com/office/officeart/2005/8/layout/process1"/>
    <dgm:cxn modelId="{30C91B93-7F4C-8E49-8858-1ED11669EFD8}" type="presParOf" srcId="{49A97EDD-0C4E-DB42-AC2C-8E8C433FD023}" destId="{DB89D6F2-281C-8949-B127-869A78C8DFA4}" srcOrd="1" destOrd="0" presId="urn:microsoft.com/office/officeart/2005/8/layout/process1"/>
    <dgm:cxn modelId="{C4B19260-C51B-DA49-9EB1-7E16870F4780}" type="presParOf" srcId="{DB89D6F2-281C-8949-B127-869A78C8DFA4}" destId="{774A991C-B2F3-E749-B841-C8524351F625}" srcOrd="0" destOrd="0" presId="urn:microsoft.com/office/officeart/2005/8/layout/process1"/>
    <dgm:cxn modelId="{29660868-C73F-BB42-8D72-7D8A4BE02DFF}" type="presParOf" srcId="{49A97EDD-0C4E-DB42-AC2C-8E8C433FD023}" destId="{F0401C9E-C7AD-AE4A-B5E9-D287AB15621E}" srcOrd="2" destOrd="0" presId="urn:microsoft.com/office/officeart/2005/8/layout/process1"/>
    <dgm:cxn modelId="{BC762C3E-39ED-6549-BEF3-F0CEF736423D}" type="presParOf" srcId="{49A97EDD-0C4E-DB42-AC2C-8E8C433FD023}" destId="{161BDF63-1678-F24D-BB76-27A64415D6EF}" srcOrd="3" destOrd="0" presId="urn:microsoft.com/office/officeart/2005/8/layout/process1"/>
    <dgm:cxn modelId="{810F3F91-8764-994A-B4C9-91BCCCD2BED1}" type="presParOf" srcId="{161BDF63-1678-F24D-BB76-27A64415D6EF}" destId="{5D497F53-D1D4-2D48-92BC-3858BD1C66B1}" srcOrd="0" destOrd="0" presId="urn:microsoft.com/office/officeart/2005/8/layout/process1"/>
    <dgm:cxn modelId="{9DFEAD68-ACE5-5740-AA08-AD5F47A2E1C4}" type="presParOf" srcId="{49A97EDD-0C4E-DB42-AC2C-8E8C433FD023}" destId="{BE1CF4D3-72FE-5C40-96BD-0432539B478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FEDFF-DF79-B345-92D0-2CC13C6EBB8A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31 mei proeflessen in de bovenbouw </a:t>
          </a:r>
        </a:p>
      </dsp:txBody>
      <dsp:txXfrm>
        <a:off x="44665" y="2106299"/>
        <a:ext cx="2060143" cy="1206068"/>
      </dsp:txXfrm>
    </dsp:sp>
    <dsp:sp modelId="{DB89D6F2-281C-8949-B127-869A78C8DFA4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700" kern="1200"/>
        </a:p>
      </dsp:txBody>
      <dsp:txXfrm>
        <a:off x="2355850" y="2550475"/>
        <a:ext cx="316861" cy="317716"/>
      </dsp:txXfrm>
    </dsp:sp>
    <dsp:sp modelId="{F0401C9E-C7AD-AE4A-B5E9-D287AB15621E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Thuis bespreken wat wenselijk is </a:t>
          </a:r>
        </a:p>
      </dsp:txBody>
      <dsp:txXfrm>
        <a:off x="3033928" y="2106299"/>
        <a:ext cx="2060143" cy="1206068"/>
      </dsp:txXfrm>
    </dsp:sp>
    <dsp:sp modelId="{161BDF63-1678-F24D-BB76-27A64415D6EF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700" kern="1200"/>
        </a:p>
      </dsp:txBody>
      <dsp:txXfrm>
        <a:off x="5345112" y="2550475"/>
        <a:ext cx="316861" cy="317716"/>
      </dsp:txXfrm>
    </dsp:sp>
    <dsp:sp modelId="{BE1CF4D3-72FE-5C40-96BD-0432539B4783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Keuze via Magister opgeven (5/6/24)</a:t>
          </a:r>
        </a:p>
      </dsp:txBody>
      <dsp:txXfrm>
        <a:off x="6023190" y="2106299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97A68-081E-154B-8902-D9EEBFD875AA}" type="datetimeFigureOut">
              <a:rPr lang="nl-NL" smtClean="0"/>
              <a:t>27-02-2024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4F861-754F-744B-99AB-B0443535C0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953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4F861-754F-744B-99AB-B0443535C02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5943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4F861-754F-744B-99AB-B0443535C02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670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4F861-754F-744B-99AB-B0443535C02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63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4F861-754F-744B-99AB-B0443535C02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09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4F861-754F-744B-99AB-B0443535C02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41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4F861-754F-744B-99AB-B0443535C02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436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7F7A0-04D7-1C7D-859B-A52622B6B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200078-D052-4CF5-4664-B4413E0B6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C067E8-14E1-16C9-EEAF-FD49BDE2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6201-CC01-0F46-B1AB-274B285C246C}" type="datetimeFigureOut">
              <a:rPr lang="nl-NL" smtClean="0"/>
              <a:t>27-02-2024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B3B330-0A42-CD38-0A99-07626F6D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35AA54-7516-4C10-2A40-28314FEB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D666-66EC-6C45-AF75-10246D175F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667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4A92-94D6-196C-7807-1870F72D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BA91EF9-3589-BF87-BB85-75CBCC63C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FDDAF7-4503-C1D3-FF26-E4CB2467B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6201-CC01-0F46-B1AB-274B285C246C}" type="datetimeFigureOut">
              <a:rPr lang="nl-NL" smtClean="0"/>
              <a:t>27-02-2024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5781E6-FAEC-E112-01E9-5A201168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FCC01C-550E-BB09-CE82-CB58BEF89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D666-66EC-6C45-AF75-10246D175F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507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E0C415A-1DC3-D79A-47D3-572BAC72D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9997B10-B5A8-0A35-FE0E-834474AE5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B9D0B3-5013-6A5A-937C-1BD2108C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6201-CC01-0F46-B1AB-274B285C246C}" type="datetimeFigureOut">
              <a:rPr lang="nl-NL" smtClean="0"/>
              <a:t>27-02-2024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7EA6E0-3ECD-4EC7-1906-CAF2EFFD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5EC56C-0DA7-D5D1-DA3E-74A7B09B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D666-66EC-6C45-AF75-10246D175F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14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042F1D-CE80-5DEF-107E-4D5370FEE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CF5ACA-C7E0-595F-769D-9FF09A7B8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0BA64F-430E-60E1-A630-3D9F9964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6201-CC01-0F46-B1AB-274B285C246C}" type="datetimeFigureOut">
              <a:rPr lang="nl-NL" smtClean="0"/>
              <a:t>27-02-2024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8B171C-1BC9-DADA-DE35-0FAB87A93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6DC503-4806-D65D-E7CC-FE461B3C3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D666-66EC-6C45-AF75-10246D175F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51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C9AFB-9614-9A45-3ED0-00D116B7F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7174AC-817D-4D22-CAC2-2D9ACF965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F582FD-2E46-46A3-B2BA-16B60D260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6201-CC01-0F46-B1AB-274B285C246C}" type="datetimeFigureOut">
              <a:rPr lang="nl-NL" smtClean="0"/>
              <a:t>27-02-2024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EA5DB0-2A17-E547-B728-B6422FACF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B682F4-1C0A-96A6-A2B8-91AF8B9D4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D666-66EC-6C45-AF75-10246D175F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56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8316D-43F7-FB65-C2B2-8B580198C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643FDA-06F4-072A-BC4A-2F9A7A283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F46921-AD3B-67C1-8271-B8D62B737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E6790F-FA2B-98C4-415F-FC8AB5478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6201-CC01-0F46-B1AB-274B285C246C}" type="datetimeFigureOut">
              <a:rPr lang="nl-NL" smtClean="0"/>
              <a:t>27-02-2024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B3CC2A-D9E7-BFBF-32A9-CC4A6189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EB6B5D-1B88-B716-4F15-5670BAD4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D666-66EC-6C45-AF75-10246D175F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50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F77B8-84DB-6328-1F95-45AF4313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9F2AC5-28B7-B01D-5FA3-C1C2F5D74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4F27BA-5D85-0EC7-388D-DBD63564A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6F4AA73-CBAD-956D-7AF2-B26A2BDCC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75127E9-4B4F-F540-AF54-BE16F69DB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55E618C-7B86-8BE6-FE14-AEB3DC4D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6201-CC01-0F46-B1AB-274B285C246C}" type="datetimeFigureOut">
              <a:rPr lang="nl-NL" smtClean="0"/>
              <a:t>27-02-2024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FA2D6DD-1BEA-8C76-D38C-3282D6EA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05B1D45-DBC4-6458-47DC-E93869C7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D666-66EC-6C45-AF75-10246D175F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60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B4576-160A-5827-C5EE-A1241C9D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FD31A6C-4918-74B7-2C80-A72A63DBF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6201-CC01-0F46-B1AB-274B285C246C}" type="datetimeFigureOut">
              <a:rPr lang="nl-NL" smtClean="0"/>
              <a:t>27-02-2024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A66D80F-5422-B651-5E48-0B3B760F6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D0161DC-F7E7-E365-30DC-C8B35C177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D666-66EC-6C45-AF75-10246D175F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81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4DDF5E9-BD01-8C2D-05BD-07195C3F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6201-CC01-0F46-B1AB-274B285C246C}" type="datetimeFigureOut">
              <a:rPr lang="nl-NL" smtClean="0"/>
              <a:t>27-02-2024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290E8AD-F47E-E0B4-C481-8128E5816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640D27-B156-B198-DBBC-E1954FDA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D666-66EC-6C45-AF75-10246D175F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01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25742E-2ED8-F438-4A66-FC7793736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BB0502-4572-4E63-29B3-3E8AA02CB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3AD0B91-ED48-BDAC-331F-F52A2A676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BD68B4-71ED-8A5C-7318-0F8538E90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6201-CC01-0F46-B1AB-274B285C246C}" type="datetimeFigureOut">
              <a:rPr lang="nl-NL" smtClean="0"/>
              <a:t>27-02-2024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3E82C0-3D0F-438D-624B-4C6A86AE8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C065167-6A5B-6429-70F3-917EDDD1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D666-66EC-6C45-AF75-10246D175F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25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32082-D15F-1C7B-46F1-046916185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3D95835-2D86-C281-3BE1-138850AF4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2672FD-0B23-733A-7987-895BFE290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FB9BCF-E8BD-D229-D59F-6003D2626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6201-CC01-0F46-B1AB-274B285C246C}" type="datetimeFigureOut">
              <a:rPr lang="nl-NL" smtClean="0"/>
              <a:t>27-02-2024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D65EFBD-75D6-60E7-9454-E4C1A3E01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7F4F15-F04C-7ADC-8483-C7771F9B1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D666-66EC-6C45-AF75-10246D175F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04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0EEC601-797A-BDA5-60FA-FAAD93DB4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7D6AF2-9CED-BE7E-2831-FFACCCF25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8189E6-823C-D4E9-886C-CDAD1E9DE9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B6201-CC01-0F46-B1AB-274B285C246C}" type="datetimeFigureOut">
              <a:rPr lang="nl-NL" smtClean="0"/>
              <a:t>27-02-2024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EF3665-A1F5-59D8-6527-36E191C8F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EA0757-840E-B5AA-4778-686BECAD8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2D666-66EC-6C45-AF75-10246D175F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02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.beers@zuiderlicht.or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o.onrust@zuiderlicht.org" TargetMode="External"/><Relationship Id="rId4" Type="http://schemas.openxmlformats.org/officeDocument/2006/relationships/hyperlink" Target="mailto:s.boughanem@zuiderlicht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3174E0E-0207-F604-67C8-B45F90799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139" y="0"/>
            <a:ext cx="12332139" cy="693682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3A0A726-5D8C-0DC5-D365-13F7FB7BA73A}"/>
              </a:ext>
            </a:extLst>
          </p:cNvPr>
          <p:cNvSpPr txBox="1"/>
          <p:nvPr/>
        </p:nvSpPr>
        <p:spPr>
          <a:xfrm>
            <a:off x="2743200" y="5913912"/>
            <a:ext cx="8775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Welkom ouders jaar 2 TL/GL 5 maart 2024 (19.00-20.00 uur)</a:t>
            </a:r>
          </a:p>
        </p:txBody>
      </p:sp>
    </p:spTree>
    <p:extLst>
      <p:ext uri="{BB962C8B-B14F-4D97-AF65-F5344CB8AC3E}">
        <p14:creationId xmlns:p14="http://schemas.microsoft.com/office/powerpoint/2010/main" val="50787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A11323E-D24E-27B6-CAFD-93916EB2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041" y="-21020"/>
            <a:ext cx="12304109" cy="6936828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921153C-8B5C-41D1-BA53-EA896C2CC661}"/>
              </a:ext>
            </a:extLst>
          </p:cNvPr>
          <p:cNvSpPr/>
          <p:nvPr/>
        </p:nvSpPr>
        <p:spPr>
          <a:xfrm>
            <a:off x="6332738" y="584098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000">
                <a:solidFill>
                  <a:srgbClr val="3333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e.beers@zuiderlicht.org</a:t>
            </a:r>
            <a:r>
              <a:rPr lang="nl-NL" sz="2000">
                <a:solidFill>
                  <a:srgbClr val="3333CC"/>
                </a:solidFill>
              </a:rPr>
              <a:t>, teamleider onderbouw</a:t>
            </a:r>
          </a:p>
          <a:p>
            <a:r>
              <a:rPr lang="nl-NL" sz="2000">
                <a:solidFill>
                  <a:srgbClr val="3333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s.boughanem@zuiderlicht.org</a:t>
            </a:r>
            <a:r>
              <a:rPr lang="nl-NL" sz="2000">
                <a:solidFill>
                  <a:srgbClr val="3333CC"/>
                </a:solidFill>
              </a:rPr>
              <a:t>,  teamleider bovenbouw </a:t>
            </a:r>
          </a:p>
          <a:p>
            <a:r>
              <a:rPr lang="nl-NL" sz="2000">
                <a:solidFill>
                  <a:srgbClr val="3333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o.onrust@zuiderlicht.org</a:t>
            </a:r>
            <a:r>
              <a:rPr lang="nl-NL" sz="2000">
                <a:solidFill>
                  <a:srgbClr val="3333CC"/>
                </a:solidFill>
              </a:rPr>
              <a:t>, directeur</a:t>
            </a:r>
          </a:p>
        </p:txBody>
      </p:sp>
    </p:spTree>
    <p:extLst>
      <p:ext uri="{BB962C8B-B14F-4D97-AF65-F5344CB8AC3E}">
        <p14:creationId xmlns:p14="http://schemas.microsoft.com/office/powerpoint/2010/main" val="282291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79DB95-9495-4B12-AF5A-E047C3B22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EB1217E-C058-4469-9802-BD78BAD42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12601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DB6FDAE-3D77-49E0-82D8-B2CA3157E7D0}"/>
              </a:ext>
            </a:extLst>
          </p:cNvPr>
          <p:cNvSpPr txBox="1"/>
          <p:nvPr/>
        </p:nvSpPr>
        <p:spPr>
          <a:xfrm>
            <a:off x="1880975" y="6123543"/>
            <a:ext cx="1199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Zuiderlicht College bovenbouw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C287109-BCDB-1DDF-DBE9-E318CD9B9048}"/>
              </a:ext>
            </a:extLst>
          </p:cNvPr>
          <p:cNvSpPr txBox="1"/>
          <p:nvPr/>
        </p:nvSpPr>
        <p:spPr>
          <a:xfrm>
            <a:off x="7065818" y="831273"/>
            <a:ext cx="428798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Programma</a:t>
            </a:r>
          </a:p>
          <a:p>
            <a:endParaRPr lang="nl-NL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Welkom</a:t>
            </a:r>
          </a:p>
          <a:p>
            <a:r>
              <a:rPr lang="nl-NL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Algemeen</a:t>
            </a:r>
          </a:p>
          <a:p>
            <a:r>
              <a:rPr lang="nl-NL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Het vakkenpakket</a:t>
            </a:r>
          </a:p>
          <a:p>
            <a:r>
              <a:rPr lang="nl-NL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 keuze maken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906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F7F37C6-5D61-6C62-FE8F-7413082E5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385" y="0"/>
            <a:ext cx="12294770" cy="691580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AABBE3F-7392-1A87-CC29-C00063EA10C1}"/>
              </a:ext>
            </a:extLst>
          </p:cNvPr>
          <p:cNvSpPr txBox="1"/>
          <p:nvPr/>
        </p:nvSpPr>
        <p:spPr>
          <a:xfrm>
            <a:off x="3021725" y="1203806"/>
            <a:ext cx="6148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>
                <a:solidFill>
                  <a:srgbClr val="3640B5"/>
                </a:solidFill>
                <a:latin typeface="Open Sans" panose="020B0606030504020204" pitchFamily="34" charset="0"/>
              </a:rPr>
              <a:t>Leerroutes </a:t>
            </a:r>
            <a:endParaRPr lang="nl-NL" sz="2400">
              <a:solidFill>
                <a:srgbClr val="3640B5"/>
              </a:solidFill>
              <a:effectLst/>
              <a:latin typeface="Open Sans Semibold" panose="020B0606030504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1CECAFE-9039-4C03-A8C7-858329515C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360"/>
          <a:stretch/>
        </p:blipFill>
        <p:spPr>
          <a:xfrm>
            <a:off x="2596926" y="43666"/>
            <a:ext cx="9217565" cy="682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6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F7F37C6-5D61-6C62-FE8F-7413082E5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385" y="0"/>
            <a:ext cx="12294770" cy="691580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AABBE3F-7392-1A87-CC29-C00063EA10C1}"/>
              </a:ext>
            </a:extLst>
          </p:cNvPr>
          <p:cNvSpPr txBox="1"/>
          <p:nvPr/>
        </p:nvSpPr>
        <p:spPr>
          <a:xfrm>
            <a:off x="1963444" y="450437"/>
            <a:ext cx="82651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1" dirty="0" err="1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Bovenbouw</a:t>
            </a:r>
            <a:r>
              <a:rPr lang="de-DE" sz="3600" b="1" dirty="0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(TL/GL)</a:t>
            </a:r>
            <a:endParaRPr lang="nl-NL" sz="2400" dirty="0">
              <a:solidFill>
                <a:srgbClr val="3640B5"/>
              </a:solidFill>
              <a:effectLst/>
              <a:latin typeface="Open Sans Semibold" panose="020B060603050402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64333CB-38FD-FBB2-2BB0-E2004130C606}"/>
              </a:ext>
            </a:extLst>
          </p:cNvPr>
          <p:cNvSpPr txBox="1"/>
          <p:nvPr/>
        </p:nvSpPr>
        <p:spPr>
          <a:xfrm>
            <a:off x="3829592" y="2161635"/>
            <a:ext cx="78891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de-DE" sz="2400" dirty="0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</a:t>
            </a:r>
            <a:r>
              <a:rPr lang="de-DE" sz="2400" dirty="0" err="1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examenperioden</a:t>
            </a:r>
            <a:r>
              <a:rPr lang="de-DE" sz="2400" dirty="0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jaar</a:t>
            </a:r>
            <a:r>
              <a:rPr lang="de-DE" sz="2400" dirty="0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 en 4 </a:t>
            </a:r>
            <a:r>
              <a:rPr lang="de-DE" sz="2400" b="1" dirty="0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&amp; CE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sz="2400" dirty="0" err="1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Profielwerkstuk</a:t>
            </a:r>
            <a:r>
              <a:rPr lang="de-DE" sz="2400" dirty="0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sz="2400" dirty="0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 en TL route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sz="2400" dirty="0" err="1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Maatwerk</a:t>
            </a:r>
            <a:r>
              <a:rPr lang="de-DE" sz="2400" dirty="0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de-DE" sz="2400" dirty="0" err="1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mogelijkheden</a:t>
            </a:r>
            <a:r>
              <a:rPr lang="de-DE" sz="2400" dirty="0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de </a:t>
            </a:r>
            <a:r>
              <a:rPr lang="de-DE" sz="2400" dirty="0" err="1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bovenbouw</a:t>
            </a:r>
            <a:r>
              <a:rPr lang="de-DE" sz="2400" dirty="0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sz="2400" dirty="0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Cito </a:t>
            </a:r>
            <a:r>
              <a:rPr lang="de-DE" sz="2400" dirty="0" err="1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jaar</a:t>
            </a:r>
            <a:r>
              <a:rPr lang="de-DE" sz="2400" dirty="0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sz="2400" dirty="0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Laptop van </a:t>
            </a:r>
            <a:r>
              <a:rPr lang="de-DE" sz="2400" dirty="0" err="1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groot</a:t>
            </a:r>
            <a:r>
              <a:rPr lang="de-DE" sz="2400" dirty="0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belang!!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sz="2400" dirty="0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BAM </a:t>
            </a:r>
            <a:r>
              <a:rPr lang="de-DE" sz="2400" dirty="0" err="1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dagen</a:t>
            </a:r>
            <a:r>
              <a:rPr lang="de-DE" sz="2400" dirty="0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tellen</a:t>
            </a:r>
            <a:r>
              <a:rPr lang="de-DE" sz="2400" dirty="0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</a:t>
            </a:r>
            <a:r>
              <a:rPr lang="de-DE" sz="2400" dirty="0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</a:t>
            </a:r>
            <a:r>
              <a:rPr lang="de-DE" sz="2400" dirty="0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het</a:t>
            </a:r>
            <a:r>
              <a:rPr lang="de-DE" sz="2400" dirty="0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schoolexamen</a:t>
            </a:r>
            <a:endParaRPr lang="de-DE" sz="2400" dirty="0">
              <a:solidFill>
                <a:srgbClr val="3333C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907319B-D210-75C1-22BC-B5AB362CA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4" y="2018512"/>
            <a:ext cx="3838379" cy="28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89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F7F37C6-5D61-6C62-FE8F-7413082E5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385" y="336884"/>
            <a:ext cx="12294770" cy="691580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AABBE3F-7392-1A87-CC29-C00063EA10C1}"/>
              </a:ext>
            </a:extLst>
          </p:cNvPr>
          <p:cNvSpPr txBox="1"/>
          <p:nvPr/>
        </p:nvSpPr>
        <p:spPr>
          <a:xfrm>
            <a:off x="3021725" y="1203806"/>
            <a:ext cx="6148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>
                <a:solidFill>
                  <a:srgbClr val="3640B5"/>
                </a:solidFill>
                <a:effectLst/>
                <a:latin typeface="Open Sans" panose="020B0606030504020204" pitchFamily="34" charset="0"/>
              </a:rPr>
              <a:t>Dit is het Zuiderlicht College</a:t>
            </a:r>
            <a:endParaRPr lang="nl-NL" sz="2400">
              <a:solidFill>
                <a:srgbClr val="3640B5"/>
              </a:solidFill>
              <a:effectLst/>
              <a:latin typeface="Open Sans Semibold" panose="020B060603050402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64333CB-38FD-FBB2-2BB0-E2004130C606}"/>
              </a:ext>
            </a:extLst>
          </p:cNvPr>
          <p:cNvSpPr txBox="1"/>
          <p:nvPr/>
        </p:nvSpPr>
        <p:spPr>
          <a:xfrm>
            <a:off x="3021725" y="2274838"/>
            <a:ext cx="6148550" cy="3492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3000"/>
              </a:lnSpc>
              <a:spcBef>
                <a:spcPts val="220"/>
              </a:spcBef>
              <a:spcAft>
                <a:spcPts val="220"/>
              </a:spcAft>
              <a:buFont typeface="Arial" panose="020B0604020202020204" pitchFamily="34" charset="0"/>
              <a:buChar char="•"/>
            </a:pPr>
            <a:r>
              <a:rPr lang="nl-NL">
                <a:solidFill>
                  <a:srgbClr val="3640B5"/>
                </a:solidFill>
                <a:effectLst/>
                <a:latin typeface="Open Sans" panose="020B0606030504020204" pitchFamily="34" charset="0"/>
              </a:rPr>
              <a:t>Iedereen mag zichzelf zijn</a:t>
            </a:r>
          </a:p>
          <a:p>
            <a:pPr marL="285750" indent="-285750">
              <a:lnSpc>
                <a:spcPts val="3000"/>
              </a:lnSpc>
              <a:spcBef>
                <a:spcPts val="220"/>
              </a:spcBef>
              <a:spcAft>
                <a:spcPts val="220"/>
              </a:spcAft>
              <a:buFont typeface="Arial" panose="020B0604020202020204" pitchFamily="34" charset="0"/>
              <a:buChar char="•"/>
            </a:pPr>
            <a:r>
              <a:rPr lang="nl-NL">
                <a:solidFill>
                  <a:srgbClr val="3640B5"/>
                </a:solidFill>
                <a:effectLst/>
                <a:latin typeface="Open Sans" panose="020B0606030504020204" pitchFamily="34" charset="0"/>
              </a:rPr>
              <a:t>Kleine klassen</a:t>
            </a:r>
          </a:p>
          <a:p>
            <a:pPr marL="285750" indent="-285750">
              <a:lnSpc>
                <a:spcPts val="3000"/>
              </a:lnSpc>
              <a:spcBef>
                <a:spcPts val="220"/>
              </a:spcBef>
              <a:spcAft>
                <a:spcPts val="220"/>
              </a:spcAft>
              <a:buFont typeface="Arial" panose="020B0604020202020204" pitchFamily="34" charset="0"/>
              <a:buChar char="•"/>
            </a:pPr>
            <a:r>
              <a:rPr lang="nl-NL">
                <a:solidFill>
                  <a:srgbClr val="3640B5"/>
                </a:solidFill>
                <a:effectLst/>
                <a:latin typeface="Open Sans" panose="020B0606030504020204" pitchFamily="34" charset="0"/>
              </a:rPr>
              <a:t>Bevlogen en betrokken docenten</a:t>
            </a:r>
          </a:p>
          <a:p>
            <a:pPr marL="285750" indent="-285750">
              <a:lnSpc>
                <a:spcPts val="3000"/>
              </a:lnSpc>
              <a:spcBef>
                <a:spcPts val="220"/>
              </a:spcBef>
              <a:spcAft>
                <a:spcPts val="220"/>
              </a:spcAft>
              <a:buFont typeface="Arial" panose="020B0604020202020204" pitchFamily="34" charset="0"/>
              <a:buChar char="•"/>
            </a:pPr>
            <a:r>
              <a:rPr lang="nl-NL">
                <a:solidFill>
                  <a:srgbClr val="3640B5"/>
                </a:solidFill>
                <a:effectLst/>
                <a:latin typeface="Open Sans" panose="020B0606030504020204" pitchFamily="34" charset="0"/>
              </a:rPr>
              <a:t>In het culturele hart van Amsterdam</a:t>
            </a:r>
          </a:p>
          <a:p>
            <a:pPr marL="285750" indent="-285750">
              <a:lnSpc>
                <a:spcPts val="3000"/>
              </a:lnSpc>
              <a:spcBef>
                <a:spcPts val="220"/>
              </a:spcBef>
              <a:spcAft>
                <a:spcPts val="220"/>
              </a:spcAft>
              <a:buFont typeface="Arial" panose="020B0604020202020204" pitchFamily="34" charset="0"/>
              <a:buChar char="•"/>
            </a:pPr>
            <a:r>
              <a:rPr lang="nl-NL">
                <a:solidFill>
                  <a:srgbClr val="3640B5"/>
                </a:solidFill>
                <a:effectLst/>
                <a:latin typeface="Open Sans" panose="020B0606030504020204" pitchFamily="34" charset="0"/>
              </a:rPr>
              <a:t>Kunst &amp; cultuur / sport &amp; beweging / </a:t>
            </a:r>
            <a:endParaRPr lang="nl-NL">
              <a:solidFill>
                <a:srgbClr val="3640B5"/>
              </a:solidFill>
              <a:latin typeface="Open Sans" panose="020B0606030504020204" pitchFamily="34" charset="0"/>
            </a:endParaRPr>
          </a:p>
          <a:p>
            <a:pPr>
              <a:lnSpc>
                <a:spcPts val="3000"/>
              </a:lnSpc>
              <a:spcBef>
                <a:spcPts val="220"/>
              </a:spcBef>
              <a:spcAft>
                <a:spcPts val="220"/>
              </a:spcAft>
            </a:pPr>
            <a:r>
              <a:rPr lang="nl-NL">
                <a:solidFill>
                  <a:srgbClr val="3640B5"/>
                </a:solidFill>
                <a:latin typeface="Open Sans" panose="020B0606030504020204" pitchFamily="34" charset="0"/>
              </a:rPr>
              <a:t> </a:t>
            </a:r>
            <a:r>
              <a:rPr lang="nl-NL">
                <a:solidFill>
                  <a:srgbClr val="3640B5"/>
                </a:solidFill>
                <a:effectLst/>
                <a:latin typeface="Open Sans" panose="020B0606030504020204" pitchFamily="34" charset="0"/>
              </a:rPr>
              <a:t>    </a:t>
            </a:r>
            <a:r>
              <a:rPr lang="nl-NL" err="1">
                <a:solidFill>
                  <a:srgbClr val="3640B5"/>
                </a:solidFill>
                <a:effectLst/>
                <a:latin typeface="Open Sans" panose="020B0606030504020204" pitchFamily="34" charset="0"/>
              </a:rPr>
              <a:t>wellness</a:t>
            </a:r>
            <a:r>
              <a:rPr lang="nl-NL">
                <a:solidFill>
                  <a:srgbClr val="3640B5"/>
                </a:solidFill>
                <a:effectLst/>
                <a:latin typeface="Open Sans" panose="020B0606030504020204" pitchFamily="34" charset="0"/>
              </a:rPr>
              <a:t> &amp; beauty / zorg &amp; welzijn</a:t>
            </a:r>
          </a:p>
          <a:p>
            <a:pPr marL="285750" indent="-285750">
              <a:lnSpc>
                <a:spcPts val="3000"/>
              </a:lnSpc>
              <a:spcBef>
                <a:spcPts val="220"/>
              </a:spcBef>
              <a:spcAft>
                <a:spcPts val="220"/>
              </a:spcAft>
              <a:buFont typeface="Arial" panose="020B0604020202020204" pitchFamily="34" charset="0"/>
              <a:buChar char="•"/>
            </a:pPr>
            <a:r>
              <a:rPr lang="nl-NL">
                <a:solidFill>
                  <a:srgbClr val="3640B5"/>
                </a:solidFill>
                <a:effectLst/>
                <a:latin typeface="Open Sans" panose="020B0606030504020204" pitchFamily="34" charset="0"/>
              </a:rPr>
              <a:t>Maatwerk (lespakket, niveau en ondersteuning )</a:t>
            </a:r>
          </a:p>
          <a:p>
            <a:pPr marL="285750" indent="-285750">
              <a:lnSpc>
                <a:spcPts val="3000"/>
              </a:lnSpc>
              <a:spcBef>
                <a:spcPts val="220"/>
              </a:spcBef>
              <a:spcAft>
                <a:spcPts val="220"/>
              </a:spcAft>
              <a:buFont typeface="Arial" panose="020B0604020202020204" pitchFamily="34" charset="0"/>
              <a:buChar char="•"/>
            </a:pPr>
            <a:r>
              <a:rPr lang="nl-NL">
                <a:solidFill>
                  <a:srgbClr val="3640B5"/>
                </a:solidFill>
                <a:effectLst/>
                <a:latin typeface="Open Sans" panose="020B0606030504020204" pitchFamily="34" charset="0"/>
              </a:rPr>
              <a:t>Vorig jaar is 97% van onze leerlingen geslaagd 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DFF1B5E-FCCC-4B18-9039-64694EC55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731" y="0"/>
            <a:ext cx="9929654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F896CEC-444D-4CD6-A972-56DADFB95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2088" y="1090603"/>
            <a:ext cx="7288567" cy="4563592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75EBEAA-04F8-46A6-9B62-BA4726A52158}"/>
              </a:ext>
            </a:extLst>
          </p:cNvPr>
          <p:cNvSpPr/>
          <p:nvPr/>
        </p:nvSpPr>
        <p:spPr>
          <a:xfrm>
            <a:off x="179569" y="628938"/>
            <a:ext cx="2203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b="1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Nieuwe vakken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74E46E7-E77D-52E5-F200-D1ECB3AC5790}"/>
              </a:ext>
            </a:extLst>
          </p:cNvPr>
          <p:cNvSpPr txBox="1"/>
          <p:nvPr/>
        </p:nvSpPr>
        <p:spPr>
          <a:xfrm>
            <a:off x="84202" y="1434638"/>
            <a:ext cx="26108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nl-NL" sz="2000" dirty="0">
                <a:solidFill>
                  <a:srgbClr val="3333CC"/>
                </a:solidFill>
              </a:rPr>
              <a:t>Kunst Vakken (KV)</a:t>
            </a:r>
          </a:p>
          <a:p>
            <a:pPr marL="342900" indent="-342900">
              <a:buFont typeface="Wingdings" pitchFamily="2" charset="2"/>
              <a:buChar char="Ø"/>
            </a:pPr>
            <a:endParaRPr lang="nl-NL" sz="2000" dirty="0">
              <a:solidFill>
                <a:srgbClr val="3333CC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nl-NL" sz="2000" dirty="0">
                <a:solidFill>
                  <a:srgbClr val="3333CC"/>
                </a:solidFill>
              </a:rPr>
              <a:t>Maatschappijleer </a:t>
            </a:r>
          </a:p>
          <a:p>
            <a:pPr marL="342900" indent="-342900">
              <a:buFont typeface="Wingdings" pitchFamily="2" charset="2"/>
              <a:buChar char="Ø"/>
            </a:pPr>
            <a:endParaRPr lang="nl-NL" sz="2000" dirty="0">
              <a:solidFill>
                <a:srgbClr val="3333CC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nl-NL" sz="2000" dirty="0">
                <a:solidFill>
                  <a:srgbClr val="3333CC"/>
                </a:solidFill>
              </a:rPr>
              <a:t>Maatschappijkunde</a:t>
            </a:r>
          </a:p>
          <a:p>
            <a:pPr marL="342900" indent="-342900">
              <a:buFont typeface="Wingdings" pitchFamily="2" charset="2"/>
              <a:buChar char="Ø"/>
            </a:pPr>
            <a:endParaRPr lang="nl-NL" sz="2000" dirty="0">
              <a:solidFill>
                <a:srgbClr val="3333CC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nl-NL" sz="2000" dirty="0">
                <a:solidFill>
                  <a:srgbClr val="3333CC"/>
                </a:solidFill>
              </a:rPr>
              <a:t>Praktijkgericht Programma </a:t>
            </a:r>
          </a:p>
        </p:txBody>
      </p:sp>
    </p:spTree>
    <p:extLst>
      <p:ext uri="{BB962C8B-B14F-4D97-AF65-F5344CB8AC3E}">
        <p14:creationId xmlns:p14="http://schemas.microsoft.com/office/powerpoint/2010/main" val="121315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7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3954AD00-8649-F3F7-67BD-FA85E88AFB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290443"/>
              </p:ext>
            </p:extLst>
          </p:nvPr>
        </p:nvGraphicFramePr>
        <p:xfrm>
          <a:off x="672190" y="926158"/>
          <a:ext cx="3689916" cy="466344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3689916">
                  <a:extLst>
                    <a:ext uri="{9D8B030D-6E8A-4147-A177-3AD203B41FA5}">
                      <a16:colId xmlns:a16="http://schemas.microsoft.com/office/drawing/2014/main" val="3094155043"/>
                    </a:ext>
                  </a:extLst>
                </a:gridCol>
              </a:tblGrid>
              <a:tr h="244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</a:rPr>
                        <a:t>TL Nieuwe leerweg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9727430"/>
                  </a:ext>
                </a:extLst>
              </a:tr>
              <a:tr h="244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chemeClr val="bg1"/>
                          </a:solidFill>
                          <a:effectLst/>
                        </a:rPr>
                        <a:t>Gemeenschappelijk Deel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2449484"/>
                  </a:ext>
                </a:extLst>
              </a:tr>
              <a:tr h="146955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nl-NL" sz="1800" b="0" dirty="0">
                          <a:solidFill>
                            <a:schemeClr val="bg1"/>
                          </a:solidFill>
                          <a:effectLst/>
                        </a:rPr>
                        <a:t>Nederlands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nl-NL" sz="1800" b="0" dirty="0">
                          <a:solidFill>
                            <a:schemeClr val="bg1"/>
                          </a:solidFill>
                          <a:effectLst/>
                        </a:rPr>
                        <a:t>Engels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nl-NL" sz="1800" b="0" dirty="0">
                          <a:solidFill>
                            <a:schemeClr val="bg1"/>
                          </a:solidFill>
                          <a:effectLst/>
                        </a:rPr>
                        <a:t>Maatschappijleer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nl-NL" sz="1800" b="0" dirty="0">
                          <a:solidFill>
                            <a:schemeClr val="bg1"/>
                          </a:solidFill>
                          <a:effectLst/>
                        </a:rPr>
                        <a:t>LO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nl-NL" sz="1800" b="0" dirty="0">
                          <a:solidFill>
                            <a:schemeClr val="bg1"/>
                          </a:solidFill>
                          <a:effectLst/>
                        </a:rPr>
                        <a:t>KV1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nl-NL" sz="1800" b="0" dirty="0">
                          <a:solidFill>
                            <a:schemeClr val="bg1"/>
                          </a:solidFill>
                          <a:effectLst/>
                        </a:rPr>
                        <a:t>(profielwerkstuk)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0272584"/>
                  </a:ext>
                </a:extLst>
              </a:tr>
              <a:tr h="244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</a:rPr>
                        <a:t>Profieldeel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1093952"/>
                  </a:ext>
                </a:extLst>
              </a:tr>
              <a:tr h="48985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nl-NL" sz="1800" b="0" dirty="0">
                          <a:solidFill>
                            <a:schemeClr val="bg1"/>
                          </a:solidFill>
                          <a:effectLst/>
                        </a:rPr>
                        <a:t>Biologie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nl-NL" sz="1800" b="0" dirty="0">
                          <a:solidFill>
                            <a:schemeClr val="bg1"/>
                          </a:solidFill>
                          <a:effectLst/>
                        </a:rPr>
                        <a:t>Maatschappijkunde/ geschiedenis of aardrijkskunde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nl-NL" sz="1800" b="0" dirty="0">
                          <a:solidFill>
                            <a:schemeClr val="bg1"/>
                          </a:solidFill>
                          <a:effectLst/>
                        </a:rPr>
                        <a:t>Praktijkgericht programma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0610878"/>
                  </a:ext>
                </a:extLst>
              </a:tr>
              <a:tr h="24492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</a:rPr>
                        <a:t>Vrije deel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0537975"/>
                  </a:ext>
                </a:extLst>
              </a:tr>
              <a:tr h="24492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nl-NL" sz="1800" b="0" dirty="0">
                          <a:solidFill>
                            <a:schemeClr val="bg1"/>
                          </a:solidFill>
                          <a:effectLst/>
                        </a:rPr>
                        <a:t>Aardrijkskunde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7310023"/>
                  </a:ext>
                </a:extLst>
              </a:tr>
              <a:tr h="24492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nl-NL" sz="1800" b="0" dirty="0">
                          <a:solidFill>
                            <a:schemeClr val="bg1"/>
                          </a:solidFill>
                          <a:effectLst/>
                        </a:rPr>
                        <a:t>Frans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539371"/>
                  </a:ext>
                </a:extLst>
              </a:tr>
              <a:tr h="24492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nl-NL" sz="1800" b="0" dirty="0">
                          <a:solidFill>
                            <a:schemeClr val="bg1"/>
                          </a:solidFill>
                          <a:effectLst/>
                        </a:rPr>
                        <a:t>Geschiedenis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3068882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CED622EE-4A75-E446-46DA-05F5B2EE05E3}"/>
              </a:ext>
            </a:extLst>
          </p:cNvPr>
          <p:cNvSpPr txBox="1"/>
          <p:nvPr/>
        </p:nvSpPr>
        <p:spPr>
          <a:xfrm>
            <a:off x="6603423" y="2066060"/>
            <a:ext cx="5271653" cy="1477328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/>
              <a:t>Doorstroom</a:t>
            </a:r>
            <a:r>
              <a:rPr lang="nl-NL" b="1" dirty="0">
                <a:ea typeface="+mn-lt"/>
                <a:cs typeface="+mn-lt"/>
              </a:rPr>
              <a:t> naar de HAVO (cultuur profiel):</a:t>
            </a:r>
            <a:endParaRPr lang="en-US" b="1" dirty="0">
              <a:ea typeface="+mn-lt"/>
              <a:cs typeface="+mn-lt"/>
            </a:endParaRPr>
          </a:p>
          <a:p>
            <a:r>
              <a:rPr lang="nl-NL" dirty="0">
                <a:ea typeface="+mn-lt"/>
                <a:cs typeface="+mn-lt"/>
              </a:rPr>
              <a:t>Frans en Geschiedenis verplicht (7 vakken totaal)</a:t>
            </a:r>
            <a:endParaRPr lang="en-US" dirty="0">
              <a:ea typeface="+mn-lt"/>
              <a:cs typeface="+mn-lt"/>
            </a:endParaRPr>
          </a:p>
          <a:p>
            <a:endParaRPr lang="nl-NL" b="1" dirty="0">
              <a:ea typeface="+mn-lt"/>
              <a:cs typeface="+mn-lt"/>
            </a:endParaRPr>
          </a:p>
          <a:p>
            <a:r>
              <a:rPr lang="nl-NL" b="1" dirty="0">
                <a:ea typeface="+mn-lt"/>
                <a:cs typeface="+mn-lt"/>
              </a:rPr>
              <a:t>Doorstroom MBO niveau 4: </a:t>
            </a:r>
            <a:endParaRPr lang="nl-NL" dirty="0">
              <a:ea typeface="+mn-lt"/>
              <a:cs typeface="+mn-lt"/>
            </a:endParaRPr>
          </a:p>
          <a:p>
            <a:r>
              <a:rPr lang="nl-NL" dirty="0">
                <a:ea typeface="+mn-lt"/>
                <a:cs typeface="+mn-lt"/>
              </a:rPr>
              <a:t>6 vakken  </a:t>
            </a:r>
            <a:endParaRPr lang="nl-NL" dirty="0">
              <a:cs typeface="Calibri"/>
            </a:endParaRP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016E04A9-480D-4326-DF15-7F5B11244469}"/>
              </a:ext>
            </a:extLst>
          </p:cNvPr>
          <p:cNvCxnSpPr/>
          <p:nvPr/>
        </p:nvCxnSpPr>
        <p:spPr>
          <a:xfrm>
            <a:off x="4704347" y="3056021"/>
            <a:ext cx="13916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Stroomdiagram: Verbindingslijn 8">
            <a:extLst>
              <a:ext uri="{FF2B5EF4-FFF2-40B4-BE49-F238E27FC236}">
                <a16:creationId xmlns:a16="http://schemas.microsoft.com/office/drawing/2014/main" id="{37CD9455-121B-21EA-1946-EFE2B2BD2389}"/>
              </a:ext>
            </a:extLst>
          </p:cNvPr>
          <p:cNvSpPr/>
          <p:nvPr/>
        </p:nvSpPr>
        <p:spPr>
          <a:xfrm>
            <a:off x="5572990" y="4239490"/>
            <a:ext cx="3299112" cy="2104158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cs typeface="Calibri"/>
              </a:rPr>
              <a:t>Maatschappijleer, LO, KV en LOB moeten voldoende worden afgesloten!</a:t>
            </a:r>
          </a:p>
        </p:txBody>
      </p:sp>
    </p:spTree>
    <p:extLst>
      <p:ext uri="{BB962C8B-B14F-4D97-AF65-F5344CB8AC3E}">
        <p14:creationId xmlns:p14="http://schemas.microsoft.com/office/powerpoint/2010/main" val="2751997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7176B-0274-33A6-5482-9198110EA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Examenvakken en vervolgstudie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2E9B65-DDA5-EF32-1320-EA0A847D4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62073D99-665D-D5D7-1D43-BCBEB8E91F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968642"/>
              </p:ext>
            </p:extLst>
          </p:nvPr>
        </p:nvGraphicFramePr>
        <p:xfrm>
          <a:off x="838200" y="1825625"/>
          <a:ext cx="10515596" cy="395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899">
                  <a:extLst>
                    <a:ext uri="{9D8B030D-6E8A-4147-A177-3AD203B41FA5}">
                      <a16:colId xmlns:a16="http://schemas.microsoft.com/office/drawing/2014/main" val="4223271011"/>
                    </a:ext>
                  </a:extLst>
                </a:gridCol>
                <a:gridCol w="2628899">
                  <a:extLst>
                    <a:ext uri="{9D8B030D-6E8A-4147-A177-3AD203B41FA5}">
                      <a16:colId xmlns:a16="http://schemas.microsoft.com/office/drawing/2014/main" val="1845563191"/>
                    </a:ext>
                  </a:extLst>
                </a:gridCol>
                <a:gridCol w="2628899">
                  <a:extLst>
                    <a:ext uri="{9D8B030D-6E8A-4147-A177-3AD203B41FA5}">
                      <a16:colId xmlns:a16="http://schemas.microsoft.com/office/drawing/2014/main" val="1738967894"/>
                    </a:ext>
                  </a:extLst>
                </a:gridCol>
                <a:gridCol w="2628899">
                  <a:extLst>
                    <a:ext uri="{9D8B030D-6E8A-4147-A177-3AD203B41FA5}">
                      <a16:colId xmlns:a16="http://schemas.microsoft.com/office/drawing/2014/main" val="4167855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MBO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Havo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Gerrit </a:t>
                      </a:r>
                      <a:r>
                        <a:rPr lang="nl-NL" err="1"/>
                        <a:t>vd</a:t>
                      </a:r>
                      <a:r>
                        <a:rPr lang="nl-NL"/>
                        <a:t> Veen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263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Verplicht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Nederlands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Nederlands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Nederlands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140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Engels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Engels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Engels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317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Biologie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Biologie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Biologie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48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Maatschappijleer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Maatschappijleer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Maatschappijleer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996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Keuze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Maatschappijkunde/ AK of GS  </a:t>
                      </a:r>
                    </a:p>
                    <a:p>
                      <a:r>
                        <a:rPr lang="nl-NL" dirty="0"/>
                        <a:t>PGP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Maatschappijkunde/ AK of GS  </a:t>
                      </a:r>
                    </a:p>
                    <a:p>
                      <a:r>
                        <a:rPr lang="nl-NL" dirty="0"/>
                        <a:t>PGP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Maatschappijkunde/ AK of GS  </a:t>
                      </a:r>
                    </a:p>
                    <a:p>
                      <a:r>
                        <a:rPr lang="nl-NL" dirty="0"/>
                        <a:t>PGP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083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Keuze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 keuze uit</a:t>
                      </a:r>
                    </a:p>
                    <a:p>
                      <a:r>
                        <a:rPr lang="nl-NL" dirty="0">
                          <a:highlight>
                            <a:srgbClr val="FFFF00"/>
                          </a:highlight>
                        </a:rPr>
                        <a:t>Frans</a:t>
                      </a:r>
                    </a:p>
                    <a:p>
                      <a:r>
                        <a:rPr lang="nl-NL" dirty="0"/>
                        <a:t>Geschiedenis</a:t>
                      </a:r>
                    </a:p>
                    <a:p>
                      <a:r>
                        <a:rPr lang="nl-NL" dirty="0"/>
                        <a:t>Aardrijkskunde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 keuze uit:</a:t>
                      </a:r>
                    </a:p>
                    <a:p>
                      <a:r>
                        <a:rPr lang="nl-NL" dirty="0">
                          <a:highlight>
                            <a:srgbClr val="FFFF00"/>
                          </a:highlight>
                        </a:rPr>
                        <a:t>Frans</a:t>
                      </a:r>
                    </a:p>
                    <a:p>
                      <a:r>
                        <a:rPr lang="nl-NL" dirty="0">
                          <a:highlight>
                            <a:srgbClr val="FFFF00"/>
                          </a:highlight>
                        </a:rPr>
                        <a:t>Geschiedenis</a:t>
                      </a:r>
                    </a:p>
                    <a:p>
                      <a:r>
                        <a:rPr lang="nl-NL" dirty="0"/>
                        <a:t>Aardrijkskunde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Alle 3</a:t>
                      </a:r>
                    </a:p>
                    <a:p>
                      <a:r>
                        <a:rPr lang="nl-NL" dirty="0">
                          <a:highlight>
                            <a:srgbClr val="FFFF00"/>
                          </a:highlight>
                        </a:rPr>
                        <a:t>Frans</a:t>
                      </a:r>
                    </a:p>
                    <a:p>
                      <a:r>
                        <a:rPr lang="nl-NL" dirty="0">
                          <a:highlight>
                            <a:srgbClr val="FFFF00"/>
                          </a:highlight>
                        </a:rPr>
                        <a:t>Geschiedenis</a:t>
                      </a:r>
                    </a:p>
                    <a:p>
                      <a:r>
                        <a:rPr lang="nl-NL" dirty="0">
                          <a:highlight>
                            <a:srgbClr val="FFFF00"/>
                          </a:highlight>
                        </a:rPr>
                        <a:t>Aardrijkskunde</a:t>
                      </a:r>
                      <a:r>
                        <a:rPr lang="nl-NL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58218"/>
                  </a:ext>
                </a:extLst>
              </a:tr>
            </a:tbl>
          </a:graphicData>
        </a:graphic>
      </p:graphicFrame>
      <p:sp>
        <p:nvSpPr>
          <p:cNvPr id="6" name="Ovaal 5">
            <a:extLst>
              <a:ext uri="{FF2B5EF4-FFF2-40B4-BE49-F238E27FC236}">
                <a16:creationId xmlns:a16="http://schemas.microsoft.com/office/drawing/2014/main" id="{3EC0A97A-3A51-485D-9C93-EF7DD254D8B4}"/>
              </a:ext>
            </a:extLst>
          </p:cNvPr>
          <p:cNvSpPr/>
          <p:nvPr/>
        </p:nvSpPr>
        <p:spPr>
          <a:xfrm>
            <a:off x="7868653" y="304967"/>
            <a:ext cx="3994484" cy="3657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Leerlingen die naar Havo willen kunnen aan het einde van leerjaar 3 maatschappijkunde of PGP laten vallen. </a:t>
            </a:r>
          </a:p>
        </p:txBody>
      </p:sp>
    </p:spTree>
    <p:extLst>
      <p:ext uri="{BB962C8B-B14F-4D97-AF65-F5344CB8AC3E}">
        <p14:creationId xmlns:p14="http://schemas.microsoft.com/office/powerpoint/2010/main" val="355515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F7F37C6-5D61-6C62-FE8F-7413082E5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385" y="0"/>
            <a:ext cx="12294770" cy="691580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AABBE3F-7392-1A87-CC29-C00063EA10C1}"/>
              </a:ext>
            </a:extLst>
          </p:cNvPr>
          <p:cNvSpPr txBox="1"/>
          <p:nvPr/>
        </p:nvSpPr>
        <p:spPr>
          <a:xfrm>
            <a:off x="864451" y="1008497"/>
            <a:ext cx="614855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400" b="1" dirty="0">
                <a:solidFill>
                  <a:srgbClr val="3640B5"/>
                </a:solidFill>
                <a:effectLst/>
                <a:latin typeface="Open Sans" panose="020B0606030504020204" pitchFamily="34" charset="0"/>
              </a:rPr>
              <a:t>Maatwerk</a:t>
            </a:r>
          </a:p>
          <a:p>
            <a:pPr algn="ctr"/>
            <a:r>
              <a:rPr lang="nl-NL" b="1" dirty="0">
                <a:solidFill>
                  <a:srgbClr val="3640B5"/>
                </a:solidFill>
                <a:effectLst/>
                <a:latin typeface="Open Sans" panose="020B0606030504020204" pitchFamily="34" charset="0"/>
              </a:rPr>
              <a:t>In de bovenbouw </a:t>
            </a:r>
            <a:endParaRPr lang="nl-NL" dirty="0">
              <a:solidFill>
                <a:srgbClr val="3640B5"/>
              </a:solidFill>
              <a:effectLst/>
              <a:latin typeface="Open Sans Semibold" panose="020B060603050402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64333CB-38FD-FBB2-2BB0-E2004130C606}"/>
              </a:ext>
            </a:extLst>
          </p:cNvPr>
          <p:cNvSpPr txBox="1"/>
          <p:nvPr/>
        </p:nvSpPr>
        <p:spPr>
          <a:xfrm>
            <a:off x="775155" y="1902845"/>
            <a:ext cx="6148550" cy="34470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nl-NL" sz="2000" dirty="0">
              <a:solidFill>
                <a:srgbClr val="3333CC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nl-NL" sz="2000" dirty="0">
                <a:solidFill>
                  <a:srgbClr val="3333CC"/>
                </a:solidFill>
              </a:rPr>
              <a:t>Maatwerk uit leerjaar 2 gaat mee naar leerjaar 3.</a:t>
            </a:r>
          </a:p>
          <a:p>
            <a:pPr marL="342900" indent="-342900">
              <a:buFont typeface="Wingdings" pitchFamily="2" charset="2"/>
              <a:buChar char="Ø"/>
            </a:pPr>
            <a:endParaRPr lang="nl-NL" sz="2000" dirty="0">
              <a:solidFill>
                <a:srgbClr val="3333CC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nl-NL" sz="2000" dirty="0">
                <a:solidFill>
                  <a:srgbClr val="3333CC"/>
                </a:solidFill>
              </a:rPr>
              <a:t>Nieuwe aanvragen lopen via een maatwerkaanvraag (vakdocent, mentor en examen secretaris).</a:t>
            </a:r>
          </a:p>
          <a:p>
            <a:pPr marL="342900" indent="-342900">
              <a:buFont typeface="Wingdings" pitchFamily="2" charset="2"/>
              <a:buChar char="Ø"/>
            </a:pPr>
            <a:endParaRPr lang="nl-NL" sz="2000" dirty="0">
              <a:solidFill>
                <a:srgbClr val="3333CC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nl-NL" sz="2000" dirty="0">
                <a:solidFill>
                  <a:srgbClr val="3333CC"/>
                </a:solidFill>
              </a:rPr>
              <a:t>Versnellen (eerder examen doen).</a:t>
            </a:r>
          </a:p>
          <a:p>
            <a:pPr marL="342900" indent="-342900">
              <a:buFont typeface="Wingdings" pitchFamily="2" charset="2"/>
              <a:buChar char="Ø"/>
            </a:pPr>
            <a:endParaRPr lang="nl-NL" sz="2000" dirty="0">
              <a:solidFill>
                <a:srgbClr val="3333CC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nl-NL" sz="2000" dirty="0">
                <a:solidFill>
                  <a:srgbClr val="3333CC"/>
                </a:solidFill>
              </a:rPr>
              <a:t>PTA voorlichtingsavond start schooljaar 24-25 Maatwerk uit leerjaar 2 gaat mee naar leerjaar 3.</a:t>
            </a:r>
          </a:p>
          <a:p>
            <a:endParaRPr lang="nl-NL" sz="1800" dirty="0">
              <a:solidFill>
                <a:schemeClr val="bg1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830B215-B874-4956-AFD3-A21B604F94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11773" b="9601"/>
          <a:stretch/>
        </p:blipFill>
        <p:spPr>
          <a:xfrm>
            <a:off x="7698859" y="1869554"/>
            <a:ext cx="4493141" cy="4980410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456490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F7F37C6-5D61-6C62-FE8F-7413082E5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385" y="0"/>
            <a:ext cx="12294770" cy="691580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AABBE3F-7392-1A87-CC29-C00063EA10C1}"/>
              </a:ext>
            </a:extLst>
          </p:cNvPr>
          <p:cNvSpPr txBox="1"/>
          <p:nvPr/>
        </p:nvSpPr>
        <p:spPr>
          <a:xfrm>
            <a:off x="3948156" y="534295"/>
            <a:ext cx="61485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b="1" dirty="0">
                <a:solidFill>
                  <a:srgbClr val="3640B5"/>
                </a:solidFill>
                <a:effectLst/>
                <a:latin typeface="Open Sans" panose="020B0606030504020204" pitchFamily="34" charset="0"/>
              </a:rPr>
              <a:t>Keuze maken?! </a:t>
            </a:r>
            <a:endParaRPr lang="nl-NL" sz="4400" dirty="0">
              <a:solidFill>
                <a:srgbClr val="3640B5"/>
              </a:solidFill>
              <a:effectLst/>
              <a:latin typeface="Open Sans Semibold" panose="020B0606030504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E178AA3-D923-A517-F2F4-042125729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912414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801574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763c5e-847a-4bcd-8ade-18de0b66242e">
      <Terms xmlns="http://schemas.microsoft.com/office/infopath/2007/PartnerControls"/>
    </lcf76f155ced4ddcb4097134ff3c332f>
    <TaxCatchAll xmlns="d4cc7025-0c6c-4273-a4e1-d79a0abc2fd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FAF5D06092D34CA5ADB0385A036D20" ma:contentTypeVersion="14" ma:contentTypeDescription="Create a new document." ma:contentTypeScope="" ma:versionID="e2c55802f6dec035c1fad783aaa9727b">
  <xsd:schema xmlns:xsd="http://www.w3.org/2001/XMLSchema" xmlns:xs="http://www.w3.org/2001/XMLSchema" xmlns:p="http://schemas.microsoft.com/office/2006/metadata/properties" xmlns:ns2="d4cc7025-0c6c-4273-a4e1-d79a0abc2fd2" xmlns:ns3="fc763c5e-847a-4bcd-8ade-18de0b66242e" targetNamespace="http://schemas.microsoft.com/office/2006/metadata/properties" ma:root="true" ma:fieldsID="02f446fac7655fb53d78f303db3bb02f" ns2:_="" ns3:_="">
    <xsd:import namespace="d4cc7025-0c6c-4273-a4e1-d79a0abc2fd2"/>
    <xsd:import namespace="fc763c5e-847a-4bcd-8ade-18de0b66242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cc7025-0c6c-4273-a4e1-d79a0abc2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5fa592f-68a6-4ef5-b790-9e142be4b50c}" ma:internalName="TaxCatchAll" ma:showField="CatchAllData" ma:web="d4cc7025-0c6c-4273-a4e1-d79a0abc2f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63c5e-847a-4bcd-8ade-18de0b6624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23d0030-0e25-48e1-a9dc-ea68005457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559D44-DC15-46E9-91B4-2D002FB3FD1D}">
  <ds:schemaRefs>
    <ds:schemaRef ds:uri="371bc727-ff8f-4c99-bccc-0a2e06cf5a71"/>
    <ds:schemaRef ds:uri="56b4eb8f-c596-43d9-bdf6-d370f912d443"/>
    <ds:schemaRef ds:uri="d4cc7025-0c6c-4273-a4e1-d79a0abc2fd2"/>
    <ds:schemaRef ds:uri="fc763c5e-847a-4bcd-8ade-18de0b66242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B00415-F7BE-4F5A-82D9-B8BC7A6E0D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18B85A-4E99-475D-85DE-63C1E6CB3016}">
  <ds:schemaRefs>
    <ds:schemaRef ds:uri="d4cc7025-0c6c-4273-a4e1-d79a0abc2fd2"/>
    <ds:schemaRef ds:uri="fc763c5e-847a-4bcd-8ade-18de0b6624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Macintosh PowerPoint</Application>
  <PresentationFormat>Breedbeeld</PresentationFormat>
  <Paragraphs>117</Paragraphs>
  <Slides>10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Wingdings</vt:lpstr>
      <vt:lpstr>Calibri Light</vt:lpstr>
      <vt:lpstr>Arial</vt:lpstr>
      <vt:lpstr>Open Sans</vt:lpstr>
      <vt:lpstr>Open Sans Semibold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Examenvakken en vervolgstudie 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Sharon Boughanem</cp:lastModifiedBy>
  <cp:revision>3</cp:revision>
  <dcterms:created xsi:type="dcterms:W3CDTF">2023-11-03T09:46:33Z</dcterms:created>
  <dcterms:modified xsi:type="dcterms:W3CDTF">2024-02-27T18:48:17Z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0x0101005FFAF5D06092D34CA5ADB0385A036D20</vt:lpwstr>
  </property>
  <property fmtid="{D5CDD505-2E9C-101B-9397-08002B2CF9AE}" pid="3" name="MediaServiceImageTags">
    <vt:lpwstr/>
  </property>
</Properties>
</file>